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1"/>
            <a:ext cx="12191999" cy="685647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0272" y="665975"/>
            <a:ext cx="3528822" cy="50369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01890" y="656462"/>
            <a:ext cx="3506343" cy="48298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2191999" cy="685495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484" y="402335"/>
            <a:ext cx="5048250" cy="61950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292" y="393191"/>
            <a:ext cx="5025199" cy="5974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521"/>
            <a:ext cx="12191999" cy="68564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3773" y="823036"/>
            <a:ext cx="7535545" cy="141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jpg"/><Relationship Id="rId8" Type="http://schemas.openxmlformats.org/officeDocument/2006/relationships/image" Target="../media/image6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59.jpg"/><Relationship Id="rId5" Type="http://schemas.openxmlformats.org/officeDocument/2006/relationships/image" Target="../media/image66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6" Type="http://schemas.openxmlformats.org/officeDocument/2006/relationships/image" Target="../media/image71.jpg"/><Relationship Id="rId7" Type="http://schemas.openxmlformats.org/officeDocument/2006/relationships/image" Target="../media/image72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32.jpg"/><Relationship Id="rId9" Type="http://schemas.openxmlformats.org/officeDocument/2006/relationships/image" Target="../media/image33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6" Type="http://schemas.openxmlformats.org/officeDocument/2006/relationships/image" Target="../media/image4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g"/><Relationship Id="rId6" Type="http://schemas.openxmlformats.org/officeDocument/2006/relationships/image" Target="../media/image51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"/>
            <a:ext cx="12164695" cy="6858000"/>
            <a:chOff x="0" y="-2"/>
            <a:chExt cx="1216469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6055" y="-2"/>
              <a:ext cx="8668512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339072" cy="68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0" y="688848"/>
              <a:ext cx="8396478" cy="12809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dirty="0" sz="4800" b="0">
                <a:latin typeface="Calibri Light"/>
                <a:cs typeface="Calibri Light"/>
              </a:rPr>
              <a:t>Classification</a:t>
            </a:r>
            <a:r>
              <a:rPr dirty="0" sz="4800" spc="-105" b="0">
                <a:latin typeface="Calibri Light"/>
                <a:cs typeface="Calibri Light"/>
              </a:rPr>
              <a:t> </a:t>
            </a:r>
            <a:r>
              <a:rPr dirty="0" sz="4800" b="0">
                <a:latin typeface="Calibri Light"/>
                <a:cs typeface="Calibri Light"/>
              </a:rPr>
              <a:t>and</a:t>
            </a:r>
            <a:r>
              <a:rPr dirty="0" sz="4800" spc="-85" b="0">
                <a:latin typeface="Calibri Light"/>
                <a:cs typeface="Calibri Light"/>
              </a:rPr>
              <a:t> </a:t>
            </a:r>
            <a:r>
              <a:rPr dirty="0" sz="4800" b="0">
                <a:latin typeface="Calibri Light"/>
                <a:cs typeface="Calibri Light"/>
              </a:rPr>
              <a:t>Clustering</a:t>
            </a:r>
            <a:r>
              <a:rPr dirty="0" sz="4800" spc="-105" b="0">
                <a:latin typeface="Calibri Light"/>
                <a:cs typeface="Calibri Light"/>
              </a:rPr>
              <a:t> </a:t>
            </a:r>
            <a:r>
              <a:rPr dirty="0" sz="4800" spc="-25" b="0">
                <a:latin typeface="Calibri Light"/>
                <a:cs typeface="Calibri Light"/>
              </a:rPr>
              <a:t>of </a:t>
            </a:r>
            <a:r>
              <a:rPr dirty="0" sz="4800" b="0">
                <a:latin typeface="Calibri Light"/>
                <a:cs typeface="Calibri Light"/>
              </a:rPr>
              <a:t>worldwide</a:t>
            </a:r>
            <a:r>
              <a:rPr dirty="0" sz="4800" spc="-114" b="0">
                <a:latin typeface="Calibri Light"/>
                <a:cs typeface="Calibri Light"/>
              </a:rPr>
              <a:t> </a:t>
            </a:r>
            <a:r>
              <a:rPr dirty="0" sz="4800" spc="-10" b="0">
                <a:latin typeface="Calibri Light"/>
                <a:cs typeface="Calibri Light"/>
              </a:rPr>
              <a:t>Earthquake</a:t>
            </a:r>
            <a:endParaRPr sz="4800">
              <a:latin typeface="Calibri Light"/>
              <a:cs typeface="Calibri Light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8580" y="626363"/>
            <a:ext cx="6381750" cy="3939540"/>
            <a:chOff x="68580" y="626363"/>
            <a:chExt cx="6381750" cy="393954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0" y="1347215"/>
              <a:ext cx="6381750" cy="128092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1584" y="626363"/>
              <a:ext cx="704215" cy="146685"/>
            </a:xfrm>
            <a:custGeom>
              <a:avLst/>
              <a:gdLst/>
              <a:ahLst/>
              <a:cxnLst/>
              <a:rect l="l" t="t" r="r" b="b"/>
              <a:pathLst>
                <a:path w="704215" h="146684">
                  <a:moveTo>
                    <a:pt x="704088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704088" y="146303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81584" y="4547616"/>
              <a:ext cx="3977640" cy="18415"/>
            </a:xfrm>
            <a:custGeom>
              <a:avLst/>
              <a:gdLst/>
              <a:ahLst/>
              <a:cxnLst/>
              <a:rect l="l" t="t" r="r" b="b"/>
              <a:pathLst>
                <a:path w="3977640" h="18414">
                  <a:moveTo>
                    <a:pt x="397764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977640" y="18287"/>
                  </a:lnTo>
                  <a:lnTo>
                    <a:pt x="3977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64870" y="2384297"/>
            <a:ext cx="3893185" cy="3978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0843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Submitted</a:t>
            </a:r>
            <a:r>
              <a:rPr dirty="0" sz="24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By:</a:t>
            </a:r>
            <a:endParaRPr sz="2400">
              <a:latin typeface="Calibri"/>
              <a:cs typeface="Calibri"/>
            </a:endParaRPr>
          </a:p>
          <a:p>
            <a:pPr algn="just" marL="2036445" marR="371475">
              <a:lnSpc>
                <a:spcPct val="100000"/>
              </a:lnSpc>
              <a:spcBef>
                <a:spcPts val="219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Debojyoti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sahu Tanmoy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Manna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Biswajit</a:t>
            </a:r>
            <a:r>
              <a:rPr dirty="0" sz="18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Mandal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Swadhin</a:t>
            </a:r>
            <a:r>
              <a:rPr dirty="0" sz="18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Maity</a:t>
            </a:r>
            <a:endParaRPr sz="1800">
              <a:latin typeface="Calibri"/>
              <a:cs typeface="Calibri"/>
            </a:endParaRPr>
          </a:p>
          <a:p>
            <a:pPr algn="just" marL="203644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Udit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Narayan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Sahoo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Guided</a:t>
            </a:r>
            <a:r>
              <a:rPr dirty="0" sz="24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By: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190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Chandan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Chakraborty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Dr.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Sushovon</a:t>
            </a:r>
            <a:r>
              <a:rPr dirty="0" sz="20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Jana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4995" y="297179"/>
            <a:ext cx="1531620" cy="1531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2433" y="1280921"/>
            <a:ext cx="1825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FFFFFF"/>
                </a:solidFill>
                <a:latin typeface="Calibri"/>
                <a:cs typeface="Calibri"/>
              </a:rPr>
              <a:t>K-</a:t>
            </a:r>
            <a:r>
              <a:rPr dirty="0" sz="3600" spc="-10" b="1">
                <a:solidFill>
                  <a:srgbClr val="FFFFFF"/>
                </a:solidFill>
                <a:latin typeface="Calibri"/>
                <a:cs typeface="Calibri"/>
              </a:rPr>
              <a:t>Means: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" y="2302764"/>
            <a:ext cx="3814572" cy="43784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13269" y="1030681"/>
            <a:ext cx="4499610" cy="1315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47445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DBSCAN:</a:t>
            </a:r>
            <a:endParaRPr sz="3600"/>
          </a:p>
          <a:p>
            <a:pPr marL="12700" marR="5080">
              <a:lnSpc>
                <a:spcPct val="100000"/>
              </a:lnSpc>
              <a:spcBef>
                <a:spcPts val="75"/>
              </a:spcBef>
            </a:pPr>
            <a:r>
              <a:rPr dirty="0" sz="2400"/>
              <a:t>(Density</a:t>
            </a:r>
            <a:r>
              <a:rPr dirty="0" sz="2400" spc="-65"/>
              <a:t> </a:t>
            </a:r>
            <a:r>
              <a:rPr dirty="0" sz="2400"/>
              <a:t>Based</a:t>
            </a:r>
            <a:r>
              <a:rPr dirty="0" sz="2400" spc="-70"/>
              <a:t> </a:t>
            </a:r>
            <a:r>
              <a:rPr dirty="0" sz="2400"/>
              <a:t>Spatial</a:t>
            </a:r>
            <a:r>
              <a:rPr dirty="0" sz="2400" spc="-70"/>
              <a:t> </a:t>
            </a:r>
            <a:r>
              <a:rPr dirty="0" sz="2400" spc="-10"/>
              <a:t>Clustering</a:t>
            </a:r>
            <a:r>
              <a:rPr dirty="0" sz="2400" spc="-75"/>
              <a:t> </a:t>
            </a:r>
            <a:r>
              <a:rPr dirty="0" sz="2400" spc="-25"/>
              <a:t>of </a:t>
            </a:r>
            <a:r>
              <a:rPr dirty="0" sz="2400"/>
              <a:t>Application</a:t>
            </a:r>
            <a:r>
              <a:rPr dirty="0" sz="2400" spc="-75"/>
              <a:t> </a:t>
            </a:r>
            <a:r>
              <a:rPr dirty="0" sz="2400"/>
              <a:t>with</a:t>
            </a:r>
            <a:r>
              <a:rPr dirty="0" sz="2400" spc="-70"/>
              <a:t> </a:t>
            </a:r>
            <a:r>
              <a:rPr dirty="0" sz="2400" spc="-10"/>
              <a:t>Noise)</a:t>
            </a:r>
            <a:endParaRPr sz="24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2587751"/>
            <a:ext cx="5515356" cy="2994660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5158740" y="2113788"/>
            <a:ext cx="0" cy="4201160"/>
          </a:xfrm>
          <a:custGeom>
            <a:avLst/>
            <a:gdLst/>
            <a:ahLst/>
            <a:cxnLst/>
            <a:rect l="l" t="t" r="r" b="b"/>
            <a:pathLst>
              <a:path w="0" h="4201160">
                <a:moveTo>
                  <a:pt x="0" y="0"/>
                </a:moveTo>
                <a:lnTo>
                  <a:pt x="0" y="4201058"/>
                </a:lnTo>
              </a:path>
            </a:pathLst>
          </a:custGeom>
          <a:ln w="1270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45413" y="509651"/>
            <a:ext cx="2480945" cy="483234"/>
            <a:chOff x="845413" y="509651"/>
            <a:chExt cx="2480945" cy="4832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964" y="518160"/>
              <a:ext cx="346697" cy="46862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49985" y="514223"/>
              <a:ext cx="316865" cy="437515"/>
            </a:xfrm>
            <a:custGeom>
              <a:avLst/>
              <a:gdLst/>
              <a:ahLst/>
              <a:cxnLst/>
              <a:rect l="l" t="t" r="r" b="b"/>
              <a:pathLst>
                <a:path w="316865" h="437515">
                  <a:moveTo>
                    <a:pt x="273469" y="0"/>
                  </a:moveTo>
                  <a:lnTo>
                    <a:pt x="255828" y="0"/>
                  </a:lnTo>
                  <a:lnTo>
                    <a:pt x="248691" y="253"/>
                  </a:lnTo>
                  <a:lnTo>
                    <a:pt x="214985" y="14731"/>
                  </a:lnTo>
                  <a:lnTo>
                    <a:pt x="88061" y="198881"/>
                  </a:lnTo>
                  <a:lnTo>
                    <a:pt x="88061" y="11937"/>
                  </a:lnTo>
                  <a:lnTo>
                    <a:pt x="87401" y="9778"/>
                  </a:lnTo>
                  <a:lnTo>
                    <a:pt x="52908" y="0"/>
                  </a:lnTo>
                  <a:lnTo>
                    <a:pt x="44196" y="0"/>
                  </a:lnTo>
                  <a:lnTo>
                    <a:pt x="35712" y="0"/>
                  </a:lnTo>
                  <a:lnTo>
                    <a:pt x="0" y="11937"/>
                  </a:lnTo>
                  <a:lnTo>
                    <a:pt x="0" y="425068"/>
                  </a:lnTo>
                  <a:lnTo>
                    <a:pt x="35712" y="437388"/>
                  </a:lnTo>
                  <a:lnTo>
                    <a:pt x="52908" y="437388"/>
                  </a:lnTo>
                  <a:lnTo>
                    <a:pt x="88061" y="425068"/>
                  </a:lnTo>
                  <a:lnTo>
                    <a:pt x="88061" y="217042"/>
                  </a:lnTo>
                  <a:lnTo>
                    <a:pt x="218998" y="422655"/>
                  </a:lnTo>
                  <a:lnTo>
                    <a:pt x="260445" y="437270"/>
                  </a:lnTo>
                  <a:lnTo>
                    <a:pt x="279717" y="437388"/>
                  </a:lnTo>
                  <a:lnTo>
                    <a:pt x="287312" y="437006"/>
                  </a:lnTo>
                  <a:lnTo>
                    <a:pt x="316445" y="424688"/>
                  </a:lnTo>
                  <a:lnTo>
                    <a:pt x="316445" y="420497"/>
                  </a:lnTo>
                  <a:lnTo>
                    <a:pt x="176466" y="200913"/>
                  </a:lnTo>
                  <a:lnTo>
                    <a:pt x="295351" y="45212"/>
                  </a:lnTo>
                  <a:lnTo>
                    <a:pt x="300926" y="36575"/>
                  </a:lnTo>
                  <a:lnTo>
                    <a:pt x="304723" y="30099"/>
                  </a:lnTo>
                  <a:lnTo>
                    <a:pt x="308737" y="22098"/>
                  </a:lnTo>
                  <a:lnTo>
                    <a:pt x="309740" y="18161"/>
                  </a:lnTo>
                  <a:lnTo>
                    <a:pt x="309740" y="12191"/>
                  </a:lnTo>
                  <a:lnTo>
                    <a:pt x="280835" y="380"/>
                  </a:lnTo>
                  <a:lnTo>
                    <a:pt x="27346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49985" y="514223"/>
              <a:ext cx="316865" cy="437515"/>
            </a:xfrm>
            <a:custGeom>
              <a:avLst/>
              <a:gdLst/>
              <a:ahLst/>
              <a:cxnLst/>
              <a:rect l="l" t="t" r="r" b="b"/>
              <a:pathLst>
                <a:path w="316865" h="437515">
                  <a:moveTo>
                    <a:pt x="44196" y="0"/>
                  </a:moveTo>
                  <a:lnTo>
                    <a:pt x="52908" y="0"/>
                  </a:lnTo>
                  <a:lnTo>
                    <a:pt x="60045" y="380"/>
                  </a:lnTo>
                  <a:lnTo>
                    <a:pt x="65633" y="1015"/>
                  </a:lnTo>
                  <a:lnTo>
                    <a:pt x="71208" y="1650"/>
                  </a:lnTo>
                  <a:lnTo>
                    <a:pt x="75679" y="2539"/>
                  </a:lnTo>
                  <a:lnTo>
                    <a:pt x="79019" y="3682"/>
                  </a:lnTo>
                  <a:lnTo>
                    <a:pt x="82372" y="4825"/>
                  </a:lnTo>
                  <a:lnTo>
                    <a:pt x="84721" y="6223"/>
                  </a:lnTo>
                  <a:lnTo>
                    <a:pt x="86055" y="8000"/>
                  </a:lnTo>
                  <a:lnTo>
                    <a:pt x="87401" y="9778"/>
                  </a:lnTo>
                  <a:lnTo>
                    <a:pt x="88061" y="11937"/>
                  </a:lnTo>
                  <a:lnTo>
                    <a:pt x="88061" y="14350"/>
                  </a:lnTo>
                  <a:lnTo>
                    <a:pt x="88061" y="198881"/>
                  </a:lnTo>
                  <a:lnTo>
                    <a:pt x="214985" y="14731"/>
                  </a:lnTo>
                  <a:lnTo>
                    <a:pt x="216547" y="11811"/>
                  </a:lnTo>
                  <a:lnTo>
                    <a:pt x="218440" y="9398"/>
                  </a:lnTo>
                  <a:lnTo>
                    <a:pt x="255828" y="0"/>
                  </a:lnTo>
                  <a:lnTo>
                    <a:pt x="264541" y="0"/>
                  </a:lnTo>
                  <a:lnTo>
                    <a:pt x="273469" y="0"/>
                  </a:lnTo>
                  <a:lnTo>
                    <a:pt x="307733" y="8381"/>
                  </a:lnTo>
                  <a:lnTo>
                    <a:pt x="309079" y="10160"/>
                  </a:lnTo>
                  <a:lnTo>
                    <a:pt x="309740" y="12191"/>
                  </a:lnTo>
                  <a:lnTo>
                    <a:pt x="309740" y="14350"/>
                  </a:lnTo>
                  <a:lnTo>
                    <a:pt x="309740" y="18161"/>
                  </a:lnTo>
                  <a:lnTo>
                    <a:pt x="176466" y="200913"/>
                  </a:lnTo>
                  <a:lnTo>
                    <a:pt x="306057" y="396875"/>
                  </a:lnTo>
                  <a:lnTo>
                    <a:pt x="316445" y="420497"/>
                  </a:lnTo>
                  <a:lnTo>
                    <a:pt x="316445" y="422275"/>
                  </a:lnTo>
                  <a:lnTo>
                    <a:pt x="316445" y="424688"/>
                  </a:lnTo>
                  <a:lnTo>
                    <a:pt x="307568" y="433450"/>
                  </a:lnTo>
                  <a:lnTo>
                    <a:pt x="304114" y="434721"/>
                  </a:lnTo>
                  <a:lnTo>
                    <a:pt x="299364" y="435610"/>
                  </a:lnTo>
                  <a:lnTo>
                    <a:pt x="293331" y="436372"/>
                  </a:lnTo>
                  <a:lnTo>
                    <a:pt x="287312" y="437006"/>
                  </a:lnTo>
                  <a:lnTo>
                    <a:pt x="279717" y="437388"/>
                  </a:lnTo>
                  <a:lnTo>
                    <a:pt x="270560" y="437388"/>
                  </a:lnTo>
                  <a:lnTo>
                    <a:pt x="228320" y="432942"/>
                  </a:lnTo>
                  <a:lnTo>
                    <a:pt x="225526" y="430656"/>
                  </a:lnTo>
                  <a:lnTo>
                    <a:pt x="222732" y="428371"/>
                  </a:lnTo>
                  <a:lnTo>
                    <a:pt x="220560" y="425703"/>
                  </a:lnTo>
                  <a:lnTo>
                    <a:pt x="218998" y="422655"/>
                  </a:lnTo>
                  <a:lnTo>
                    <a:pt x="88061" y="217042"/>
                  </a:lnTo>
                  <a:lnTo>
                    <a:pt x="88061" y="422655"/>
                  </a:lnTo>
                  <a:lnTo>
                    <a:pt x="88061" y="425068"/>
                  </a:lnTo>
                  <a:lnTo>
                    <a:pt x="87401" y="427227"/>
                  </a:lnTo>
                  <a:lnTo>
                    <a:pt x="86055" y="429005"/>
                  </a:lnTo>
                  <a:lnTo>
                    <a:pt x="84721" y="430784"/>
                  </a:lnTo>
                  <a:lnTo>
                    <a:pt x="82372" y="432307"/>
                  </a:lnTo>
                  <a:lnTo>
                    <a:pt x="79019" y="433450"/>
                  </a:lnTo>
                  <a:lnTo>
                    <a:pt x="75679" y="434721"/>
                  </a:lnTo>
                  <a:lnTo>
                    <a:pt x="71208" y="435610"/>
                  </a:lnTo>
                  <a:lnTo>
                    <a:pt x="65633" y="436372"/>
                  </a:lnTo>
                  <a:lnTo>
                    <a:pt x="60045" y="437006"/>
                  </a:lnTo>
                  <a:lnTo>
                    <a:pt x="52908" y="437388"/>
                  </a:lnTo>
                  <a:lnTo>
                    <a:pt x="44196" y="437388"/>
                  </a:lnTo>
                  <a:lnTo>
                    <a:pt x="35712" y="437388"/>
                  </a:lnTo>
                  <a:lnTo>
                    <a:pt x="9372" y="433450"/>
                  </a:lnTo>
                  <a:lnTo>
                    <a:pt x="6019" y="432307"/>
                  </a:lnTo>
                  <a:lnTo>
                    <a:pt x="3619" y="430784"/>
                  </a:lnTo>
                  <a:lnTo>
                    <a:pt x="2171" y="429005"/>
                  </a:lnTo>
                  <a:lnTo>
                    <a:pt x="723" y="427227"/>
                  </a:lnTo>
                  <a:lnTo>
                    <a:pt x="0" y="425068"/>
                  </a:lnTo>
                  <a:lnTo>
                    <a:pt x="0" y="422655"/>
                  </a:lnTo>
                  <a:lnTo>
                    <a:pt x="0" y="14350"/>
                  </a:lnTo>
                  <a:lnTo>
                    <a:pt x="0" y="11937"/>
                  </a:lnTo>
                  <a:lnTo>
                    <a:pt x="723" y="9778"/>
                  </a:lnTo>
                  <a:lnTo>
                    <a:pt x="2171" y="8000"/>
                  </a:lnTo>
                  <a:lnTo>
                    <a:pt x="3619" y="6223"/>
                  </a:lnTo>
                  <a:lnTo>
                    <a:pt x="35712" y="0"/>
                  </a:lnTo>
                  <a:lnTo>
                    <a:pt x="44196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436" y="751366"/>
              <a:ext cx="200393" cy="997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860" y="742442"/>
              <a:ext cx="179628" cy="7810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180" y="521195"/>
              <a:ext cx="1885949" cy="47169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655" y="511683"/>
              <a:ext cx="1864868" cy="450088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82640" y="723900"/>
            <a:ext cx="5949696" cy="318973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98093" y="1454912"/>
            <a:ext cx="3394710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9461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algorithmic characteristics;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shape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convex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divided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strips.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proportions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cluster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23.6%,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44.8%,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16.98%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14.43%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respectively.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98093" y="4503546"/>
            <a:ext cx="294957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above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reason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forward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DBSCAN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706111" y="723900"/>
            <a:ext cx="0" cy="4855845"/>
          </a:xfrm>
          <a:custGeom>
            <a:avLst/>
            <a:gdLst/>
            <a:ahLst/>
            <a:cxnLst/>
            <a:rect l="l" t="t" r="r" b="b"/>
            <a:pathLst>
              <a:path w="0" h="4855845">
                <a:moveTo>
                  <a:pt x="0" y="0"/>
                </a:moveTo>
                <a:lnTo>
                  <a:pt x="0" y="485533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82640" y="4319015"/>
            <a:ext cx="2665475" cy="213360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242806" y="4666869"/>
            <a:ext cx="21996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Silhouette</a:t>
            </a:r>
            <a:r>
              <a:rPr dirty="0" sz="18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Score: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0.533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953500" y="4319015"/>
            <a:ext cx="0" cy="2277745"/>
          </a:xfrm>
          <a:custGeom>
            <a:avLst/>
            <a:gdLst/>
            <a:ahLst/>
            <a:cxnLst/>
            <a:rect l="l" t="t" r="r" b="b"/>
            <a:pathLst>
              <a:path w="0" h="2277745">
                <a:moveTo>
                  <a:pt x="0" y="0"/>
                </a:moveTo>
                <a:lnTo>
                  <a:pt x="0" y="2277135"/>
                </a:lnTo>
              </a:path>
            </a:pathLst>
          </a:custGeom>
          <a:ln w="63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90651" y="361061"/>
            <a:ext cx="2318385" cy="488950"/>
            <a:chOff x="590651" y="361061"/>
            <a:chExt cx="2318385" cy="4889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931" y="370344"/>
              <a:ext cx="2309622" cy="47928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651" y="361061"/>
              <a:ext cx="2286660" cy="457835"/>
            </a:xfrm>
            <a:prstGeom prst="rect">
              <a:avLst/>
            </a:prstGeom>
          </p:spPr>
        </p:pic>
      </p:grp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450850" y="1154430"/>
          <a:ext cx="4279900" cy="5473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525"/>
                <a:gridCol w="485775"/>
                <a:gridCol w="1133475"/>
                <a:gridCol w="959485"/>
                <a:gridCol w="840739"/>
              </a:tblGrid>
              <a:tr h="6883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MinPts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ε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374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Cluster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Noise(%)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Silhouette Score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9878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7.78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0.388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987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1.26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0.197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987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0.304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0.299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987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0.215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0.293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9878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19.83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0.186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987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6.511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0.421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987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1.187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0.355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987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0.415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0.267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9878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400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26.18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0.154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987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15.33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0.417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987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0">
                          <a:latin typeface="Calibri"/>
                          <a:cs typeface="Calibri"/>
                        </a:rPr>
                        <a:t>6.99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0.431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987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50" b="1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2.115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 b="1">
                          <a:latin typeface="Calibri"/>
                          <a:cs typeface="Calibri"/>
                        </a:rPr>
                        <a:t>0.617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50052" y="521208"/>
            <a:ext cx="6103620" cy="345338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766053" y="4627245"/>
            <a:ext cx="5436870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Eurasian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Plate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region,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South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American</a:t>
            </a:r>
            <a:r>
              <a:rPr dirty="0" sz="20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plate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dirty="0" sz="20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West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Pacific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plate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separated</a:t>
            </a:r>
            <a:endParaRPr sz="2000">
              <a:latin typeface="Calibri"/>
              <a:cs typeface="Calibri"/>
            </a:endParaRPr>
          </a:p>
          <a:p>
            <a:pPr marL="299085" marR="521970" indent="-287020">
              <a:lnSpc>
                <a:spcPct val="100000"/>
              </a:lnSpc>
              <a:spcBef>
                <a:spcPts val="24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African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plate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region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splitted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clusters.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103876" y="381000"/>
            <a:ext cx="68580" cy="6168390"/>
          </a:xfrm>
          <a:custGeom>
            <a:avLst/>
            <a:gdLst/>
            <a:ahLst/>
            <a:cxnLst/>
            <a:rect l="l" t="t" r="r" b="b"/>
            <a:pathLst>
              <a:path w="68579" h="6168390">
                <a:moveTo>
                  <a:pt x="0" y="0"/>
                </a:moveTo>
                <a:lnTo>
                  <a:pt x="68199" y="6168085"/>
                </a:lnTo>
              </a:path>
            </a:pathLst>
          </a:custGeom>
          <a:ln w="63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178808" y="509269"/>
            <a:ext cx="3392170" cy="616585"/>
            <a:chOff x="4178808" y="509269"/>
            <a:chExt cx="3392170" cy="6165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7952" y="518159"/>
              <a:ext cx="3382517" cy="60731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8808" y="509269"/>
              <a:ext cx="3361182" cy="58547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795" y="1485900"/>
            <a:ext cx="5396484" cy="296722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49211" y="1417319"/>
            <a:ext cx="5396484" cy="296722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4185" rIns="0" bIns="0" rtlCol="0" vert="horz">
            <a:spAutoFit/>
          </a:bodyPr>
          <a:lstStyle/>
          <a:p>
            <a:pPr marL="1434465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K-</a:t>
            </a:r>
            <a:r>
              <a:rPr dirty="0" spc="-10"/>
              <a:t>Means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8802369" y="895045"/>
            <a:ext cx="12287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DBSCAN</a:t>
            </a:r>
            <a:r>
              <a:rPr dirty="0" sz="1800" spc="-1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665886" y="4884039"/>
          <a:ext cx="4342765" cy="1527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255"/>
                <a:gridCol w="2212974"/>
              </a:tblGrid>
              <a:tr h="509270">
                <a:tc>
                  <a:txBody>
                    <a:bodyPr/>
                    <a:lstStyle/>
                    <a:p>
                      <a:pPr marL="91440" marR="3530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Clustering</a:t>
                      </a:r>
                      <a:r>
                        <a:rPr dirty="0" sz="12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</a:t>
                      </a:r>
                      <a:r>
                        <a:rPr dirty="0" sz="12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2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clusters)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Silhouette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819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5092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K-Means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0.533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5092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DBSCAN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0.617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 descr=""/>
          <p:cNvSpPr/>
          <p:nvPr/>
        </p:nvSpPr>
        <p:spPr>
          <a:xfrm>
            <a:off x="6160008" y="4384547"/>
            <a:ext cx="0" cy="2192020"/>
          </a:xfrm>
          <a:custGeom>
            <a:avLst/>
            <a:gdLst/>
            <a:ahLst/>
            <a:cxnLst/>
            <a:rect l="l" t="t" r="r" b="b"/>
            <a:pathLst>
              <a:path w="0" h="2192020">
                <a:moveTo>
                  <a:pt x="0" y="0"/>
                </a:moveTo>
                <a:lnTo>
                  <a:pt x="0" y="2191956"/>
                </a:lnTo>
              </a:path>
            </a:pathLst>
          </a:custGeom>
          <a:ln w="63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728206" y="4839461"/>
            <a:ext cx="474789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0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visually</a:t>
            </a:r>
            <a:r>
              <a:rPr dirty="0" sz="20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silhouette</a:t>
            </a:r>
            <a:r>
              <a:rPr dirty="0" sz="20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score</a:t>
            </a:r>
            <a:r>
              <a:rPr dirty="0" sz="20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000" spc="-25" b="1">
                <a:solidFill>
                  <a:srgbClr val="FFFFFF"/>
                </a:solidFill>
                <a:latin typeface="Calibri"/>
                <a:cs typeface="Calibri"/>
              </a:rPr>
              <a:t> can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say</a:t>
            </a:r>
            <a:r>
              <a:rPr dirty="0" sz="20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DBSCAN</a:t>
            </a:r>
            <a:r>
              <a:rPr dirty="0" sz="20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dirty="0" sz="20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20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seismic</a:t>
            </a:r>
            <a:r>
              <a:rPr dirty="0" sz="20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plate regions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1965" y="360552"/>
            <a:ext cx="5823585" cy="472440"/>
            <a:chOff x="381965" y="360552"/>
            <a:chExt cx="5823585" cy="4724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367296"/>
              <a:ext cx="5816346" cy="46556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965" y="360552"/>
              <a:ext cx="5796711" cy="446024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279" y="1252727"/>
            <a:ext cx="4951476" cy="302361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13576" y="1252727"/>
            <a:ext cx="5070348" cy="302361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279" y="4581144"/>
            <a:ext cx="3550920" cy="204825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13576" y="4764023"/>
            <a:ext cx="5070348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39" y="917447"/>
            <a:ext cx="7699248" cy="54864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32292" y="917447"/>
            <a:ext cx="3447288" cy="215646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90893" y="225806"/>
            <a:ext cx="3128645" cy="469900"/>
            <a:chOff x="290893" y="225806"/>
            <a:chExt cx="3128645" cy="4699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" y="231648"/>
              <a:ext cx="3121913" cy="46405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893" y="225806"/>
              <a:ext cx="3102546" cy="4445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529573" y="3590290"/>
            <a:ext cx="2895600" cy="2463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area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shallow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mean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depth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mean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magnitude.</a:t>
            </a:r>
            <a:endParaRPr sz="1600">
              <a:latin typeface="Calibri"/>
              <a:cs typeface="Calibri"/>
            </a:endParaRPr>
          </a:p>
          <a:p>
            <a:pPr marL="299085" marR="78740" indent="-287020">
              <a:lnSpc>
                <a:spcPct val="100000"/>
              </a:lnSpc>
              <a:spcBef>
                <a:spcPts val="192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theses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areas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highly risked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area.</a:t>
            </a:r>
            <a:endParaRPr sz="1600">
              <a:latin typeface="Calibri"/>
              <a:cs typeface="Calibri"/>
            </a:endParaRPr>
          </a:p>
          <a:p>
            <a:pPr marL="299085" marR="120014" indent="-287020">
              <a:lnSpc>
                <a:spcPct val="100000"/>
              </a:lnSpc>
              <a:spcBef>
                <a:spcPts val="1914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areas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Japan,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Vietnam, West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South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Africa,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Indonesia,</a:t>
            </a:r>
            <a:r>
              <a:rPr dirty="0"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Alaska</a:t>
            </a:r>
            <a:r>
              <a:rPr dirty="0"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8333231" y="3320796"/>
            <a:ext cx="3614420" cy="0"/>
          </a:xfrm>
          <a:custGeom>
            <a:avLst/>
            <a:gdLst/>
            <a:ahLst/>
            <a:cxnLst/>
            <a:rect l="l" t="t" r="r" b="b"/>
            <a:pathLst>
              <a:path w="3614420" h="0">
                <a:moveTo>
                  <a:pt x="0" y="0"/>
                </a:moveTo>
                <a:lnTo>
                  <a:pt x="361442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7911" y="1786509"/>
            <a:ext cx="4477385" cy="79375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241300" marR="5080" indent="-22923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dirty="0" sz="18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highly</a:t>
            </a:r>
            <a:r>
              <a:rPr dirty="0" sz="18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earthquake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areas</a:t>
            </a:r>
            <a:r>
              <a:rPr dirty="0" sz="18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dirty="0" sz="18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earthquake?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57911" y="2926156"/>
            <a:ext cx="4615180" cy="144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05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8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seismic</a:t>
            </a:r>
            <a:r>
              <a:rPr dirty="0" sz="18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regions</a:t>
            </a:r>
            <a:r>
              <a:rPr dirty="0" sz="18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18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ts val="2055"/>
              </a:lnSpc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methods?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1800">
              <a:latin typeface="Calibri"/>
              <a:cs typeface="Calibri"/>
            </a:endParaRPr>
          </a:p>
          <a:p>
            <a:pPr marL="241300" marR="5080" indent="-229235">
              <a:lnSpc>
                <a:spcPts val="1939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it possible</a:t>
            </a:r>
            <a:r>
              <a:rPr dirty="0" sz="18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classify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earthquakes</a:t>
            </a:r>
            <a:r>
              <a:rPr dirty="0" sz="18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based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 characteristics?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417820" y="1034796"/>
            <a:ext cx="0" cy="5461000"/>
          </a:xfrm>
          <a:custGeom>
            <a:avLst/>
            <a:gdLst/>
            <a:ahLst/>
            <a:cxnLst/>
            <a:rect l="l" t="t" r="r" b="b"/>
            <a:pathLst>
              <a:path w="0" h="5461000">
                <a:moveTo>
                  <a:pt x="0" y="0"/>
                </a:moveTo>
                <a:lnTo>
                  <a:pt x="0" y="5460669"/>
                </a:lnTo>
              </a:path>
            </a:pathLst>
          </a:custGeom>
          <a:ln w="63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75628" y="1812417"/>
            <a:ext cx="5378450" cy="9404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dirty="0" sz="2000" spc="-25" b="0">
                <a:latin typeface="Calibri"/>
                <a:cs typeface="Calibri"/>
              </a:rPr>
              <a:t>1.</a:t>
            </a:r>
            <a:r>
              <a:rPr dirty="0" sz="2000" b="0">
                <a:latin typeface="Calibri"/>
                <a:cs typeface="Calibri"/>
              </a:rPr>
              <a:t>	From</a:t>
            </a:r>
            <a:r>
              <a:rPr dirty="0" sz="2000" spc="-5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the</a:t>
            </a:r>
            <a:r>
              <a:rPr dirty="0" sz="2000" spc="-5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heatmap</a:t>
            </a:r>
            <a:r>
              <a:rPr dirty="0" sz="2000" spc="-5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analysis</a:t>
            </a:r>
            <a:r>
              <a:rPr dirty="0" sz="2000" spc="-50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we</a:t>
            </a:r>
            <a:r>
              <a:rPr dirty="0" sz="2000" spc="-60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found</a:t>
            </a:r>
            <a:r>
              <a:rPr dirty="0" sz="2000" spc="-8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that</a:t>
            </a:r>
            <a:r>
              <a:rPr dirty="0" sz="2000" spc="-45" b="0">
                <a:latin typeface="Calibri"/>
                <a:cs typeface="Calibri"/>
              </a:rPr>
              <a:t> </a:t>
            </a:r>
            <a:r>
              <a:rPr dirty="0" sz="2000" spc="-10" b="0">
                <a:latin typeface="Calibri"/>
                <a:cs typeface="Calibri"/>
              </a:rPr>
              <a:t>Japan, </a:t>
            </a:r>
            <a:r>
              <a:rPr dirty="0" sz="2000" b="0">
                <a:latin typeface="Calibri"/>
                <a:cs typeface="Calibri"/>
              </a:rPr>
              <a:t>Indonesia,</a:t>
            </a:r>
            <a:r>
              <a:rPr dirty="0" sz="2000" spc="-60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Puerto</a:t>
            </a:r>
            <a:r>
              <a:rPr dirty="0" sz="2000" spc="-5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Rico</a:t>
            </a:r>
            <a:r>
              <a:rPr dirty="0" sz="2000" spc="-7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trench</a:t>
            </a:r>
            <a:r>
              <a:rPr dirty="0" sz="2000" spc="-5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area</a:t>
            </a:r>
            <a:r>
              <a:rPr dirty="0" sz="2000" spc="-50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are</a:t>
            </a:r>
            <a:r>
              <a:rPr dirty="0" sz="2000" spc="-55" b="0">
                <a:latin typeface="Calibri"/>
                <a:cs typeface="Calibri"/>
              </a:rPr>
              <a:t> </a:t>
            </a:r>
            <a:r>
              <a:rPr dirty="0" sz="2000" spc="-20" b="0">
                <a:latin typeface="Calibri"/>
                <a:cs typeface="Calibri"/>
              </a:rPr>
              <a:t>most </a:t>
            </a:r>
            <a:r>
              <a:rPr dirty="0" sz="2000" spc="-10" b="0">
                <a:latin typeface="Calibri"/>
                <a:cs typeface="Calibri"/>
              </a:rPr>
              <a:t>earthquake</a:t>
            </a:r>
            <a:r>
              <a:rPr dirty="0" sz="2000" spc="-70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prone</a:t>
            </a:r>
            <a:r>
              <a:rPr dirty="0" sz="2000" spc="-70" b="0">
                <a:latin typeface="Calibri"/>
                <a:cs typeface="Calibri"/>
              </a:rPr>
              <a:t> </a:t>
            </a:r>
            <a:r>
              <a:rPr dirty="0" sz="2000" spc="-20" b="0">
                <a:latin typeface="Calibri"/>
                <a:cs typeface="Calibri"/>
              </a:rPr>
              <a:t>area.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175628" y="3031312"/>
            <a:ext cx="5553075" cy="1856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AutoNum type="arabicPeriod" startAt="2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K-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DBSCAN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seismic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regions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saw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DBSCAN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than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K-means.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405"/>
              </a:spcBef>
              <a:buAutoNum type="arabicPeriod" startAt="2"/>
              <a:tabLst>
                <a:tab pos="354965" algn="l"/>
              </a:tabLst>
            </a:pP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Yes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classify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earthquake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depth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magnitude.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60513" y="1067688"/>
            <a:ext cx="3245485" cy="417830"/>
            <a:chOff x="1260513" y="1067688"/>
            <a:chExt cx="3245485" cy="41783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443" y="1072883"/>
              <a:ext cx="3239261" cy="41225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513" y="1067688"/>
              <a:ext cx="3220300" cy="3933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43496" y="649351"/>
            <a:ext cx="1718945" cy="422909"/>
            <a:chOff x="743496" y="649351"/>
            <a:chExt cx="1718945" cy="4229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331" y="656856"/>
              <a:ext cx="1710689" cy="41527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496" y="649351"/>
              <a:ext cx="1691601" cy="395605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2567813" y="649351"/>
            <a:ext cx="2392045" cy="516255"/>
            <a:chOff x="2567813" y="649351"/>
            <a:chExt cx="2392045" cy="51625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5560" y="656831"/>
              <a:ext cx="2384298" cy="50826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7813" y="649351"/>
              <a:ext cx="2365121" cy="48844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589402" y="2153539"/>
            <a:ext cx="7176134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future,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series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be introduced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research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extend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study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seismic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distribution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simulate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surface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space-time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dimension.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Clr>
                <a:srgbClr val="FFFFFF"/>
              </a:buClr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299085" marR="18161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same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time,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introduce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analysis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method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partially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predict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earthquake.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9209" y="438023"/>
            <a:ext cx="3264535" cy="516890"/>
            <a:chOff x="429209" y="438023"/>
            <a:chExt cx="3264535" cy="5168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388" y="446519"/>
              <a:ext cx="3256026" cy="50826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209" y="438023"/>
              <a:ext cx="3232581" cy="48564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983081" y="1396110"/>
            <a:ext cx="8535670" cy="4956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Origin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Continents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Oceans”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work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Wegener.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FFFFFF"/>
              </a:buClr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E.</a:t>
            </a:r>
            <a:r>
              <a:rPr dirty="0" sz="1800" spc="-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Alpaydin,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learning,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MIT</a:t>
            </a: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press,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2020.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FFFFFF"/>
              </a:buClr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299085" marR="27432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D.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Kumar,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R.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Singh,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R.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Kaur,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Spatial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analysis,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in: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Spatial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Information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Technology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Sustainable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Development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Goals,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Springer,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2019,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pp.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101-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113</a:t>
            </a:r>
            <a:r>
              <a:rPr dirty="0" sz="1800" spc="-2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FFFFFF"/>
              </a:buClr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299085" marR="78105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J.</a:t>
            </a:r>
            <a:r>
              <a:rPr dirty="0" sz="18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P.</a:t>
            </a:r>
            <a:r>
              <a:rPr dirty="0" sz="1800" spc="40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D.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Ordonez,</a:t>
            </a:r>
            <a:r>
              <a:rPr dirty="0" sz="1800" spc="-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A.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d.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J.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Times New Roman"/>
                <a:cs typeface="Times New Roman"/>
              </a:rPr>
              <a:t>P.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Viloria,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5">
                <a:solidFill>
                  <a:srgbClr val="FFFFFF"/>
                </a:solidFill>
                <a:latin typeface="Times New Roman"/>
                <a:cs typeface="Times New Roman"/>
              </a:rPr>
              <a:t>P.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W.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Rojas,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Comparison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spatial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clustering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location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privacy,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in: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2019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IEEE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Latin-American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Conference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on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Communications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(LATINCOM),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IEEE,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2019,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pp.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1-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6.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299085" marR="36830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148590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Wen</a:t>
            </a:r>
            <a:r>
              <a:rPr dirty="0" sz="18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X,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Zhang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20">
                <a:solidFill>
                  <a:srgbClr val="FFFFFF"/>
                </a:solidFill>
                <a:latin typeface="Calibri"/>
                <a:cs typeface="Calibri"/>
              </a:rPr>
              <a:t>P,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Du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Calibri"/>
                <a:cs typeface="Calibri"/>
              </a:rPr>
              <a:t>F,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al.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(2009)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“The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historical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modern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seismic activities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	of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occurrence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2008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Ms8.0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Wenchuan,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Sichuan,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earthquake.”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Chinese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Journal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Geophysics</a:t>
            </a:r>
            <a:r>
              <a:rPr dirty="0" sz="18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52(2):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444-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454.</a:t>
            </a:r>
            <a:endParaRPr sz="1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Zhao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Calibri"/>
                <a:cs typeface="Calibri"/>
              </a:rPr>
              <a:t>Y,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Liu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Q,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Wang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C,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al.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(2017)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“Relationship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principal earthquake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largest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aftershock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regression.”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Seismological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Geomagnetic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Observation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38(2):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71-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76.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9455" y="485520"/>
            <a:ext cx="4490720" cy="514984"/>
            <a:chOff x="719455" y="485520"/>
            <a:chExt cx="4490720" cy="51498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948" y="493788"/>
              <a:ext cx="4482846" cy="50671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455" y="485520"/>
              <a:ext cx="4463669" cy="48895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837996" y="1894078"/>
            <a:ext cx="10730865" cy="40500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Acknowledgement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isn’t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simply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formality.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expression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heartfelt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gratitude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indebted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those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associated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work.</a:t>
            </a:r>
            <a:endParaRPr sz="2400">
              <a:latin typeface="Calibri"/>
              <a:cs typeface="Calibri"/>
            </a:endParaRPr>
          </a:p>
          <a:p>
            <a:pPr marL="12700" marR="61594">
              <a:lnSpc>
                <a:spcPct val="100000"/>
              </a:lnSpc>
              <a:spcBef>
                <a:spcPts val="288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would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express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profound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sense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gratitude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Dr.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Sushovon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Jana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Mr.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Chandan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Chakraborty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providing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topic.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guidance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suggestions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helped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lot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intensive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analysis.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owe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gratefulness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gratitude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opportunity.</a:t>
            </a:r>
            <a:endParaRPr sz="2400">
              <a:latin typeface="Calibri"/>
              <a:cs typeface="Calibri"/>
            </a:endParaRPr>
          </a:p>
          <a:p>
            <a:pPr marL="12700" marR="389890">
              <a:lnSpc>
                <a:spcPct val="100000"/>
              </a:lnSpc>
              <a:spcBef>
                <a:spcPts val="2885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greatly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indebted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faculty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members,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stood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advance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circumstances.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encouragement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helped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beyond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think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box.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72"/>
            <a:ext cx="12191999" cy="685492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876300"/>
            <a:ext cx="3762755" cy="227076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5511" y="784859"/>
            <a:ext cx="4038600" cy="239877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4568" y="3883152"/>
            <a:ext cx="3762755" cy="218084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25511" y="3741420"/>
            <a:ext cx="4038600" cy="2182368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4059046" y="86740"/>
            <a:ext cx="3208655" cy="627380"/>
            <a:chOff x="4059046" y="86740"/>
            <a:chExt cx="3208655" cy="627380"/>
          </a:xfrm>
        </p:grpSpPr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7555" y="96011"/>
              <a:ext cx="3199638" cy="61798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9046" y="86740"/>
              <a:ext cx="3177158" cy="596772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63372" y="3255009"/>
            <a:ext cx="40747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Yingxiu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school,</a:t>
            </a:r>
            <a:r>
              <a:rPr dirty="0" sz="1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China-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Sichuan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 earthquake,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 May,2008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(mag-</a:t>
            </a: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8)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602981" y="3210305"/>
            <a:ext cx="36537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Times New Roman"/>
                <a:cs typeface="Times New Roman"/>
              </a:rPr>
              <a:t>Indonesia</a:t>
            </a:r>
            <a:r>
              <a:rPr dirty="0" sz="1200" spc="-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FFFFFF"/>
                </a:solidFill>
                <a:latin typeface="Times New Roman"/>
                <a:cs typeface="Times New Roman"/>
              </a:rPr>
              <a:t>Earthquake</a:t>
            </a:r>
            <a:r>
              <a:rPr dirty="0" sz="1200" spc="-5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FFFFFF"/>
                </a:solidFill>
                <a:latin typeface="Times New Roman"/>
                <a:cs typeface="Times New Roman"/>
              </a:rPr>
              <a:t>aftermath, 26</a:t>
            </a:r>
            <a:r>
              <a:rPr dirty="0" sz="1200" spc="-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FFFFFF"/>
                </a:solidFill>
                <a:latin typeface="Times New Roman"/>
                <a:cs typeface="Times New Roman"/>
              </a:rPr>
              <a:t>dec,2004</a:t>
            </a:r>
            <a:r>
              <a:rPr dirty="0" sz="1200" spc="-10" b="1">
                <a:solidFill>
                  <a:srgbClr val="FFFFFF"/>
                </a:solidFill>
                <a:latin typeface="Times New Roman"/>
                <a:cs typeface="Times New Roman"/>
              </a:rPr>
              <a:t> (mag-</a:t>
            </a:r>
            <a:r>
              <a:rPr dirty="0" sz="1200" spc="-20" b="1">
                <a:solidFill>
                  <a:srgbClr val="FFFFFF"/>
                </a:solidFill>
                <a:latin typeface="Times New Roman"/>
                <a:cs typeface="Times New Roman"/>
              </a:rPr>
              <a:t>9.1)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76502" y="6179616"/>
            <a:ext cx="1983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Times New Roman"/>
                <a:cs typeface="Times New Roman"/>
              </a:rPr>
              <a:t>Fukushima</a:t>
            </a:r>
            <a:r>
              <a:rPr dirty="0" sz="1200" spc="-3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FFFFFF"/>
                </a:solidFill>
                <a:latin typeface="Times New Roman"/>
                <a:cs typeface="Times New Roman"/>
              </a:rPr>
              <a:t>Japan,</a:t>
            </a:r>
            <a:r>
              <a:rPr dirty="0" sz="1200" spc="-3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r>
              <a:rPr dirty="0" sz="1200" spc="-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Times New Roman"/>
                <a:cs typeface="Times New Roman"/>
              </a:rPr>
              <a:t>mar,2022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044688" y="5979058"/>
            <a:ext cx="30041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Haiti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 Earthquake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(Hispaniola),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dirty="0" sz="1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Jan,</a:t>
            </a:r>
            <a:r>
              <a:rPr dirty="0" sz="1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2010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220715" y="2924301"/>
            <a:ext cx="1812289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Unpredictable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Destructive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Sudden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dirty="0" sz="20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feared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63495" y="2070735"/>
            <a:ext cx="5022215" cy="704850"/>
            <a:chOff x="2563495" y="2070735"/>
            <a:chExt cx="5022215" cy="7048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1689" y="2098294"/>
              <a:ext cx="4994020" cy="67691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591" y="2076831"/>
              <a:ext cx="4981956" cy="6650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569591" y="2076831"/>
              <a:ext cx="4982210" cy="665480"/>
            </a:xfrm>
            <a:custGeom>
              <a:avLst/>
              <a:gdLst/>
              <a:ahLst/>
              <a:cxnLst/>
              <a:rect l="l" t="t" r="r" b="b"/>
              <a:pathLst>
                <a:path w="4982209" h="665480">
                  <a:moveTo>
                    <a:pt x="1439418" y="133985"/>
                  </a:moveTo>
                  <a:lnTo>
                    <a:pt x="1348612" y="406908"/>
                  </a:lnTo>
                  <a:lnTo>
                    <a:pt x="1530731" y="406908"/>
                  </a:lnTo>
                  <a:lnTo>
                    <a:pt x="1439925" y="133985"/>
                  </a:lnTo>
                  <a:lnTo>
                    <a:pt x="1439418" y="133985"/>
                  </a:lnTo>
                  <a:close/>
                </a:path>
                <a:path w="4982209" h="665480">
                  <a:moveTo>
                    <a:pt x="4045965" y="107188"/>
                  </a:moveTo>
                  <a:lnTo>
                    <a:pt x="4001754" y="111680"/>
                  </a:lnTo>
                  <a:lnTo>
                    <a:pt x="3965448" y="125222"/>
                  </a:lnTo>
                  <a:lnTo>
                    <a:pt x="3924067" y="159226"/>
                  </a:lnTo>
                  <a:lnTo>
                    <a:pt x="3896439" y="206454"/>
                  </a:lnTo>
                  <a:lnTo>
                    <a:pt x="3885310" y="244348"/>
                  </a:lnTo>
                  <a:lnTo>
                    <a:pt x="3879199" y="286004"/>
                  </a:lnTo>
                  <a:lnTo>
                    <a:pt x="3877182" y="329946"/>
                  </a:lnTo>
                  <a:lnTo>
                    <a:pt x="3877681" y="355641"/>
                  </a:lnTo>
                  <a:lnTo>
                    <a:pt x="3881629" y="402937"/>
                  </a:lnTo>
                  <a:lnTo>
                    <a:pt x="3889726" y="444755"/>
                  </a:lnTo>
                  <a:lnTo>
                    <a:pt x="3903112" y="480621"/>
                  </a:lnTo>
                  <a:lnTo>
                    <a:pt x="3933952" y="522509"/>
                  </a:lnTo>
                  <a:lnTo>
                    <a:pt x="3979437" y="548489"/>
                  </a:lnTo>
                  <a:lnTo>
                    <a:pt x="4019355" y="556299"/>
                  </a:lnTo>
                  <a:lnTo>
                    <a:pt x="4042409" y="557276"/>
                  </a:lnTo>
                  <a:lnTo>
                    <a:pt x="4065508" y="556176"/>
                  </a:lnTo>
                  <a:lnTo>
                    <a:pt x="4105703" y="547310"/>
                  </a:lnTo>
                  <a:lnTo>
                    <a:pt x="4151995" y="518366"/>
                  </a:lnTo>
                  <a:lnTo>
                    <a:pt x="4184185" y="474803"/>
                  </a:lnTo>
                  <a:lnTo>
                    <a:pt x="4198179" y="438937"/>
                  </a:lnTo>
                  <a:lnTo>
                    <a:pt x="4206531" y="398289"/>
                  </a:lnTo>
                  <a:lnTo>
                    <a:pt x="4210671" y="354716"/>
                  </a:lnTo>
                  <a:lnTo>
                    <a:pt x="4211192" y="331978"/>
                  </a:lnTo>
                  <a:lnTo>
                    <a:pt x="4210692" y="307232"/>
                  </a:lnTo>
                  <a:lnTo>
                    <a:pt x="4206692" y="261219"/>
                  </a:lnTo>
                  <a:lnTo>
                    <a:pt x="4198572" y="219952"/>
                  </a:lnTo>
                  <a:lnTo>
                    <a:pt x="4176140" y="168910"/>
                  </a:lnTo>
                  <a:lnTo>
                    <a:pt x="4140440" y="132173"/>
                  </a:lnTo>
                  <a:lnTo>
                    <a:pt x="4089606" y="111204"/>
                  </a:lnTo>
                  <a:lnTo>
                    <a:pt x="4045965" y="107188"/>
                  </a:lnTo>
                  <a:close/>
                </a:path>
                <a:path w="4982209" h="665480">
                  <a:moveTo>
                    <a:pt x="19431" y="11303"/>
                  </a:moveTo>
                  <a:lnTo>
                    <a:pt x="472058" y="11303"/>
                  </a:lnTo>
                  <a:lnTo>
                    <a:pt x="474979" y="11303"/>
                  </a:lnTo>
                  <a:lnTo>
                    <a:pt x="477773" y="12319"/>
                  </a:lnTo>
                  <a:lnTo>
                    <a:pt x="491077" y="51181"/>
                  </a:lnTo>
                  <a:lnTo>
                    <a:pt x="491363" y="65024"/>
                  </a:lnTo>
                  <a:lnTo>
                    <a:pt x="491363" y="74549"/>
                  </a:lnTo>
                  <a:lnTo>
                    <a:pt x="486409" y="105918"/>
                  </a:lnTo>
                  <a:lnTo>
                    <a:pt x="484758" y="110109"/>
                  </a:lnTo>
                  <a:lnTo>
                    <a:pt x="482726" y="113157"/>
                  </a:lnTo>
                  <a:lnTo>
                    <a:pt x="480313" y="115062"/>
                  </a:lnTo>
                  <a:lnTo>
                    <a:pt x="477773" y="117094"/>
                  </a:lnTo>
                  <a:lnTo>
                    <a:pt x="474979" y="118110"/>
                  </a:lnTo>
                  <a:lnTo>
                    <a:pt x="472058" y="118110"/>
                  </a:lnTo>
                  <a:lnTo>
                    <a:pt x="311276" y="118110"/>
                  </a:lnTo>
                  <a:lnTo>
                    <a:pt x="311276" y="635762"/>
                  </a:lnTo>
                  <a:lnTo>
                    <a:pt x="311276" y="639064"/>
                  </a:lnTo>
                  <a:lnTo>
                    <a:pt x="310133" y="641985"/>
                  </a:lnTo>
                  <a:lnTo>
                    <a:pt x="270551" y="655732"/>
                  </a:lnTo>
                  <a:lnTo>
                    <a:pt x="245744" y="656590"/>
                  </a:lnTo>
                  <a:lnTo>
                    <a:pt x="236698" y="656494"/>
                  </a:lnTo>
                  <a:lnTo>
                    <a:pt x="194056" y="651129"/>
                  </a:lnTo>
                  <a:lnTo>
                    <a:pt x="180212" y="639064"/>
                  </a:lnTo>
                  <a:lnTo>
                    <a:pt x="180212" y="635762"/>
                  </a:lnTo>
                  <a:lnTo>
                    <a:pt x="180212" y="118110"/>
                  </a:lnTo>
                  <a:lnTo>
                    <a:pt x="19431" y="118110"/>
                  </a:lnTo>
                  <a:lnTo>
                    <a:pt x="16128" y="118110"/>
                  </a:lnTo>
                  <a:lnTo>
                    <a:pt x="13334" y="117094"/>
                  </a:lnTo>
                  <a:lnTo>
                    <a:pt x="10921" y="115062"/>
                  </a:lnTo>
                  <a:lnTo>
                    <a:pt x="8635" y="113157"/>
                  </a:lnTo>
                  <a:lnTo>
                    <a:pt x="6603" y="110109"/>
                  </a:lnTo>
                  <a:lnTo>
                    <a:pt x="4952" y="105918"/>
                  </a:lnTo>
                  <a:lnTo>
                    <a:pt x="3301" y="101727"/>
                  </a:lnTo>
                  <a:lnTo>
                    <a:pt x="2158" y="96266"/>
                  </a:lnTo>
                  <a:lnTo>
                    <a:pt x="1269" y="89535"/>
                  </a:lnTo>
                  <a:lnTo>
                    <a:pt x="507" y="82804"/>
                  </a:lnTo>
                  <a:lnTo>
                    <a:pt x="0" y="74549"/>
                  </a:lnTo>
                  <a:lnTo>
                    <a:pt x="0" y="65024"/>
                  </a:lnTo>
                  <a:lnTo>
                    <a:pt x="4952" y="22987"/>
                  </a:lnTo>
                  <a:lnTo>
                    <a:pt x="16128" y="11303"/>
                  </a:lnTo>
                  <a:lnTo>
                    <a:pt x="19431" y="11303"/>
                  </a:lnTo>
                  <a:close/>
                </a:path>
                <a:path w="4982209" h="665480">
                  <a:moveTo>
                    <a:pt x="2296795" y="9398"/>
                  </a:moveTo>
                  <a:lnTo>
                    <a:pt x="2338578" y="12827"/>
                  </a:lnTo>
                  <a:lnTo>
                    <a:pt x="2342769" y="14859"/>
                  </a:lnTo>
                  <a:lnTo>
                    <a:pt x="2346833" y="16764"/>
                  </a:lnTo>
                  <a:lnTo>
                    <a:pt x="2349754" y="19177"/>
                  </a:lnTo>
                  <a:lnTo>
                    <a:pt x="2351405" y="21717"/>
                  </a:lnTo>
                  <a:lnTo>
                    <a:pt x="2353056" y="24384"/>
                  </a:lnTo>
                  <a:lnTo>
                    <a:pt x="2353945" y="27432"/>
                  </a:lnTo>
                  <a:lnTo>
                    <a:pt x="2353945" y="30734"/>
                  </a:lnTo>
                  <a:lnTo>
                    <a:pt x="2353945" y="607949"/>
                  </a:lnTo>
                  <a:lnTo>
                    <a:pt x="2353945" y="615569"/>
                  </a:lnTo>
                  <a:lnTo>
                    <a:pt x="2352547" y="622300"/>
                  </a:lnTo>
                  <a:lnTo>
                    <a:pt x="2323337" y="651891"/>
                  </a:lnTo>
                  <a:lnTo>
                    <a:pt x="2317242" y="653669"/>
                  </a:lnTo>
                  <a:lnTo>
                    <a:pt x="2311019" y="654558"/>
                  </a:lnTo>
                  <a:lnTo>
                    <a:pt x="2304796" y="654558"/>
                  </a:lnTo>
                  <a:lnTo>
                    <a:pt x="2249170" y="654558"/>
                  </a:lnTo>
                  <a:lnTo>
                    <a:pt x="2206974" y="646255"/>
                  </a:lnTo>
                  <a:lnTo>
                    <a:pt x="2175256" y="613664"/>
                  </a:lnTo>
                  <a:lnTo>
                    <a:pt x="2152904" y="573278"/>
                  </a:lnTo>
                  <a:lnTo>
                    <a:pt x="1993010" y="272923"/>
                  </a:lnTo>
                  <a:lnTo>
                    <a:pt x="1971936" y="230381"/>
                  </a:lnTo>
                  <a:lnTo>
                    <a:pt x="1951101" y="184546"/>
                  </a:lnTo>
                  <a:lnTo>
                    <a:pt x="1938908" y="154813"/>
                  </a:lnTo>
                  <a:lnTo>
                    <a:pt x="1937893" y="154813"/>
                  </a:lnTo>
                  <a:lnTo>
                    <a:pt x="1940393" y="208248"/>
                  </a:lnTo>
                  <a:lnTo>
                    <a:pt x="1941687" y="262064"/>
                  </a:lnTo>
                  <a:lnTo>
                    <a:pt x="1941957" y="299212"/>
                  </a:lnTo>
                  <a:lnTo>
                    <a:pt x="1941957" y="635254"/>
                  </a:lnTo>
                  <a:lnTo>
                    <a:pt x="1941957" y="638556"/>
                  </a:lnTo>
                  <a:lnTo>
                    <a:pt x="1941068" y="641604"/>
                  </a:lnTo>
                  <a:lnTo>
                    <a:pt x="1939162" y="644144"/>
                  </a:lnTo>
                  <a:lnTo>
                    <a:pt x="1937384" y="646811"/>
                  </a:lnTo>
                  <a:lnTo>
                    <a:pt x="1934209" y="649097"/>
                  </a:lnTo>
                  <a:lnTo>
                    <a:pt x="1929764" y="650875"/>
                  </a:lnTo>
                  <a:lnTo>
                    <a:pt x="1925320" y="652653"/>
                  </a:lnTo>
                  <a:lnTo>
                    <a:pt x="1882394" y="656590"/>
                  </a:lnTo>
                  <a:lnTo>
                    <a:pt x="1874085" y="656494"/>
                  </a:lnTo>
                  <a:lnTo>
                    <a:pt x="1835658" y="650875"/>
                  </a:lnTo>
                  <a:lnTo>
                    <a:pt x="1826768" y="644144"/>
                  </a:lnTo>
                  <a:lnTo>
                    <a:pt x="1825117" y="641604"/>
                  </a:lnTo>
                  <a:lnTo>
                    <a:pt x="1824355" y="638556"/>
                  </a:lnTo>
                  <a:lnTo>
                    <a:pt x="1824355" y="635254"/>
                  </a:lnTo>
                  <a:lnTo>
                    <a:pt x="1824355" y="58039"/>
                  </a:lnTo>
                  <a:lnTo>
                    <a:pt x="1845183" y="17893"/>
                  </a:lnTo>
                  <a:lnTo>
                    <a:pt x="1871471" y="11303"/>
                  </a:lnTo>
                  <a:lnTo>
                    <a:pt x="1941448" y="11303"/>
                  </a:lnTo>
                  <a:lnTo>
                    <a:pt x="1979489" y="16486"/>
                  </a:lnTo>
                  <a:lnTo>
                    <a:pt x="2010814" y="39631"/>
                  </a:lnTo>
                  <a:lnTo>
                    <a:pt x="2033778" y="78359"/>
                  </a:lnTo>
                  <a:lnTo>
                    <a:pt x="2158872" y="313182"/>
                  </a:lnTo>
                  <a:lnTo>
                    <a:pt x="2164300" y="323802"/>
                  </a:lnTo>
                  <a:lnTo>
                    <a:pt x="2169715" y="334327"/>
                  </a:lnTo>
                  <a:lnTo>
                    <a:pt x="2175107" y="344757"/>
                  </a:lnTo>
                  <a:lnTo>
                    <a:pt x="2180462" y="355092"/>
                  </a:lnTo>
                  <a:lnTo>
                    <a:pt x="2185749" y="365379"/>
                  </a:lnTo>
                  <a:lnTo>
                    <a:pt x="2205964" y="406499"/>
                  </a:lnTo>
                  <a:lnTo>
                    <a:pt x="2220341" y="436753"/>
                  </a:lnTo>
                  <a:lnTo>
                    <a:pt x="2225057" y="446659"/>
                  </a:lnTo>
                  <a:lnTo>
                    <a:pt x="2229691" y="456564"/>
                  </a:lnTo>
                  <a:lnTo>
                    <a:pt x="2234253" y="466471"/>
                  </a:lnTo>
                  <a:lnTo>
                    <a:pt x="2238756" y="476377"/>
                  </a:lnTo>
                  <a:lnTo>
                    <a:pt x="2239263" y="476377"/>
                  </a:lnTo>
                  <a:lnTo>
                    <a:pt x="2237406" y="422656"/>
                  </a:lnTo>
                  <a:lnTo>
                    <a:pt x="2236406" y="367125"/>
                  </a:lnTo>
                  <a:lnTo>
                    <a:pt x="2236216" y="331978"/>
                  </a:lnTo>
                  <a:lnTo>
                    <a:pt x="2236216" y="30734"/>
                  </a:lnTo>
                  <a:lnTo>
                    <a:pt x="2236216" y="27432"/>
                  </a:lnTo>
                  <a:lnTo>
                    <a:pt x="2237232" y="24384"/>
                  </a:lnTo>
                  <a:lnTo>
                    <a:pt x="2239263" y="21717"/>
                  </a:lnTo>
                  <a:lnTo>
                    <a:pt x="2241169" y="19177"/>
                  </a:lnTo>
                  <a:lnTo>
                    <a:pt x="2244471" y="16764"/>
                  </a:lnTo>
                  <a:lnTo>
                    <a:pt x="2249170" y="14859"/>
                  </a:lnTo>
                  <a:lnTo>
                    <a:pt x="2253742" y="12827"/>
                  </a:lnTo>
                  <a:lnTo>
                    <a:pt x="2288248" y="9471"/>
                  </a:lnTo>
                  <a:lnTo>
                    <a:pt x="2296795" y="9398"/>
                  </a:lnTo>
                  <a:close/>
                </a:path>
                <a:path w="4982209" h="665480">
                  <a:moveTo>
                    <a:pt x="4522724" y="8382"/>
                  </a:moveTo>
                  <a:lnTo>
                    <a:pt x="4562348" y="10922"/>
                  </a:lnTo>
                  <a:lnTo>
                    <a:pt x="4573905" y="13843"/>
                  </a:lnTo>
                  <a:lnTo>
                    <a:pt x="4578858" y="15494"/>
                  </a:lnTo>
                  <a:lnTo>
                    <a:pt x="4582413" y="17653"/>
                  </a:lnTo>
                  <a:lnTo>
                    <a:pt x="4584573" y="20320"/>
                  </a:lnTo>
                  <a:lnTo>
                    <a:pt x="4586732" y="22987"/>
                  </a:lnTo>
                  <a:lnTo>
                    <a:pt x="4587748" y="25908"/>
                  </a:lnTo>
                  <a:lnTo>
                    <a:pt x="4587748" y="29210"/>
                  </a:lnTo>
                  <a:lnTo>
                    <a:pt x="4587748" y="408432"/>
                  </a:lnTo>
                  <a:lnTo>
                    <a:pt x="4593105" y="460081"/>
                  </a:lnTo>
                  <a:lnTo>
                    <a:pt x="4608703" y="500332"/>
                  </a:lnTo>
                  <a:lnTo>
                    <a:pt x="4633537" y="529726"/>
                  </a:lnTo>
                  <a:lnTo>
                    <a:pt x="4679132" y="552640"/>
                  </a:lnTo>
                  <a:lnTo>
                    <a:pt x="4721352" y="557784"/>
                  </a:lnTo>
                  <a:lnTo>
                    <a:pt x="4736304" y="557208"/>
                  </a:lnTo>
                  <a:lnTo>
                    <a:pt x="4776469" y="548386"/>
                  </a:lnTo>
                  <a:lnTo>
                    <a:pt x="4817617" y="520827"/>
                  </a:lnTo>
                  <a:lnTo>
                    <a:pt x="4838602" y="488912"/>
                  </a:lnTo>
                  <a:lnTo>
                    <a:pt x="4850511" y="447833"/>
                  </a:lnTo>
                  <a:lnTo>
                    <a:pt x="4852797" y="415925"/>
                  </a:lnTo>
                  <a:lnTo>
                    <a:pt x="4852797" y="29210"/>
                  </a:lnTo>
                  <a:lnTo>
                    <a:pt x="4852797" y="25908"/>
                  </a:lnTo>
                  <a:lnTo>
                    <a:pt x="4866258" y="13843"/>
                  </a:lnTo>
                  <a:lnTo>
                    <a:pt x="4871211" y="12192"/>
                  </a:lnTo>
                  <a:lnTo>
                    <a:pt x="4917820" y="8382"/>
                  </a:lnTo>
                  <a:lnTo>
                    <a:pt x="4926843" y="8477"/>
                  </a:lnTo>
                  <a:lnTo>
                    <a:pt x="4968493" y="13843"/>
                  </a:lnTo>
                  <a:lnTo>
                    <a:pt x="4973447" y="15494"/>
                  </a:lnTo>
                  <a:lnTo>
                    <a:pt x="4976876" y="17653"/>
                  </a:lnTo>
                  <a:lnTo>
                    <a:pt x="4978908" y="20320"/>
                  </a:lnTo>
                  <a:lnTo>
                    <a:pt x="4980939" y="22987"/>
                  </a:lnTo>
                  <a:lnTo>
                    <a:pt x="4981956" y="25908"/>
                  </a:lnTo>
                  <a:lnTo>
                    <a:pt x="4981956" y="29210"/>
                  </a:lnTo>
                  <a:lnTo>
                    <a:pt x="4981956" y="414401"/>
                  </a:lnTo>
                  <a:lnTo>
                    <a:pt x="4977590" y="470328"/>
                  </a:lnTo>
                  <a:lnTo>
                    <a:pt x="4964557" y="520065"/>
                  </a:lnTo>
                  <a:lnTo>
                    <a:pt x="4943062" y="563133"/>
                  </a:lnTo>
                  <a:lnTo>
                    <a:pt x="4913376" y="599059"/>
                  </a:lnTo>
                  <a:lnTo>
                    <a:pt x="4875672" y="627443"/>
                  </a:lnTo>
                  <a:lnTo>
                    <a:pt x="4830063" y="648208"/>
                  </a:lnTo>
                  <a:lnTo>
                    <a:pt x="4776644" y="660844"/>
                  </a:lnTo>
                  <a:lnTo>
                    <a:pt x="4715890" y="665099"/>
                  </a:lnTo>
                  <a:lnTo>
                    <a:pt x="4686385" y="664146"/>
                  </a:lnTo>
                  <a:lnTo>
                    <a:pt x="4632041" y="656526"/>
                  </a:lnTo>
                  <a:lnTo>
                    <a:pt x="4584011" y="641338"/>
                  </a:lnTo>
                  <a:lnTo>
                    <a:pt x="4543296" y="618390"/>
                  </a:lnTo>
                  <a:lnTo>
                    <a:pt x="4510099" y="587650"/>
                  </a:lnTo>
                  <a:lnTo>
                    <a:pt x="4484659" y="549308"/>
                  </a:lnTo>
                  <a:lnTo>
                    <a:pt x="4467177" y="503372"/>
                  </a:lnTo>
                  <a:lnTo>
                    <a:pt x="4458414" y="449651"/>
                  </a:lnTo>
                  <a:lnTo>
                    <a:pt x="4457318" y="419862"/>
                  </a:lnTo>
                  <a:lnTo>
                    <a:pt x="4457318" y="29210"/>
                  </a:lnTo>
                  <a:lnTo>
                    <a:pt x="4457318" y="25908"/>
                  </a:lnTo>
                  <a:lnTo>
                    <a:pt x="4470908" y="13843"/>
                  </a:lnTo>
                  <a:lnTo>
                    <a:pt x="4475987" y="12192"/>
                  </a:lnTo>
                  <a:lnTo>
                    <a:pt x="4513512" y="8477"/>
                  </a:lnTo>
                  <a:lnTo>
                    <a:pt x="4522724" y="8382"/>
                  </a:lnTo>
                  <a:close/>
                </a:path>
                <a:path w="4982209" h="665480">
                  <a:moveTo>
                    <a:pt x="3287141" y="8382"/>
                  </a:moveTo>
                  <a:lnTo>
                    <a:pt x="3332733" y="10033"/>
                  </a:lnTo>
                  <a:lnTo>
                    <a:pt x="3345179" y="13081"/>
                  </a:lnTo>
                  <a:lnTo>
                    <a:pt x="3350513" y="14859"/>
                  </a:lnTo>
                  <a:lnTo>
                    <a:pt x="3354451" y="17272"/>
                  </a:lnTo>
                  <a:lnTo>
                    <a:pt x="3356863" y="20320"/>
                  </a:lnTo>
                  <a:lnTo>
                    <a:pt x="3359404" y="23241"/>
                  </a:lnTo>
                  <a:lnTo>
                    <a:pt x="3435604" y="189484"/>
                  </a:lnTo>
                  <a:lnTo>
                    <a:pt x="3451034" y="225220"/>
                  </a:lnTo>
                  <a:lnTo>
                    <a:pt x="3466369" y="263620"/>
                  </a:lnTo>
                  <a:lnTo>
                    <a:pt x="3476752" y="290830"/>
                  </a:lnTo>
                  <a:lnTo>
                    <a:pt x="3477768" y="290830"/>
                  </a:lnTo>
                  <a:lnTo>
                    <a:pt x="3492144" y="251396"/>
                  </a:lnTo>
                  <a:lnTo>
                    <a:pt x="3506882" y="213947"/>
                  </a:lnTo>
                  <a:lnTo>
                    <a:pt x="3586987" y="33655"/>
                  </a:lnTo>
                  <a:lnTo>
                    <a:pt x="3588638" y="28448"/>
                  </a:lnTo>
                  <a:lnTo>
                    <a:pt x="3590671" y="24130"/>
                  </a:lnTo>
                  <a:lnTo>
                    <a:pt x="3593210" y="21082"/>
                  </a:lnTo>
                  <a:lnTo>
                    <a:pt x="3595624" y="17907"/>
                  </a:lnTo>
                  <a:lnTo>
                    <a:pt x="3639645" y="8651"/>
                  </a:lnTo>
                  <a:lnTo>
                    <a:pt x="3658870" y="8382"/>
                  </a:lnTo>
                  <a:lnTo>
                    <a:pt x="3672254" y="8455"/>
                  </a:lnTo>
                  <a:lnTo>
                    <a:pt x="3713226" y="10414"/>
                  </a:lnTo>
                  <a:lnTo>
                    <a:pt x="3724148" y="16129"/>
                  </a:lnTo>
                  <a:lnTo>
                    <a:pt x="3727957" y="19558"/>
                  </a:lnTo>
                  <a:lnTo>
                    <a:pt x="3715004" y="59944"/>
                  </a:lnTo>
                  <a:lnTo>
                    <a:pt x="3539235" y="409956"/>
                  </a:lnTo>
                  <a:lnTo>
                    <a:pt x="3539235" y="635762"/>
                  </a:lnTo>
                  <a:lnTo>
                    <a:pt x="3539235" y="639064"/>
                  </a:lnTo>
                  <a:lnTo>
                    <a:pt x="3538220" y="641985"/>
                  </a:lnTo>
                  <a:lnTo>
                    <a:pt x="3536060" y="644652"/>
                  </a:lnTo>
                  <a:lnTo>
                    <a:pt x="3533902" y="647319"/>
                  </a:lnTo>
                  <a:lnTo>
                    <a:pt x="3491103" y="656209"/>
                  </a:lnTo>
                  <a:lnTo>
                    <a:pt x="3473830" y="656590"/>
                  </a:lnTo>
                  <a:lnTo>
                    <a:pt x="3464563" y="656494"/>
                  </a:lnTo>
                  <a:lnTo>
                    <a:pt x="3421887" y="651129"/>
                  </a:lnTo>
                  <a:lnTo>
                    <a:pt x="3408299" y="639064"/>
                  </a:lnTo>
                  <a:lnTo>
                    <a:pt x="3408299" y="635762"/>
                  </a:lnTo>
                  <a:lnTo>
                    <a:pt x="3408299" y="409956"/>
                  </a:lnTo>
                  <a:lnTo>
                    <a:pt x="3232531" y="59944"/>
                  </a:lnTo>
                  <a:lnTo>
                    <a:pt x="3218560" y="24638"/>
                  </a:lnTo>
                  <a:lnTo>
                    <a:pt x="3219576" y="19558"/>
                  </a:lnTo>
                  <a:lnTo>
                    <a:pt x="3223386" y="16129"/>
                  </a:lnTo>
                  <a:lnTo>
                    <a:pt x="3227197" y="12573"/>
                  </a:lnTo>
                  <a:lnTo>
                    <a:pt x="3274258" y="8455"/>
                  </a:lnTo>
                  <a:lnTo>
                    <a:pt x="3287141" y="8382"/>
                  </a:lnTo>
                  <a:close/>
                </a:path>
                <a:path w="4982209" h="665480">
                  <a:moveTo>
                    <a:pt x="2558796" y="8382"/>
                  </a:moveTo>
                  <a:lnTo>
                    <a:pt x="2598928" y="10922"/>
                  </a:lnTo>
                  <a:lnTo>
                    <a:pt x="2610485" y="13843"/>
                  </a:lnTo>
                  <a:lnTo>
                    <a:pt x="2615437" y="15494"/>
                  </a:lnTo>
                  <a:lnTo>
                    <a:pt x="2618867" y="17653"/>
                  </a:lnTo>
                  <a:lnTo>
                    <a:pt x="2620898" y="20320"/>
                  </a:lnTo>
                  <a:lnTo>
                    <a:pt x="2622931" y="22987"/>
                  </a:lnTo>
                  <a:lnTo>
                    <a:pt x="2623820" y="26035"/>
                  </a:lnTo>
                  <a:lnTo>
                    <a:pt x="2623820" y="29718"/>
                  </a:lnTo>
                  <a:lnTo>
                    <a:pt x="2623820" y="303149"/>
                  </a:lnTo>
                  <a:lnTo>
                    <a:pt x="2812034" y="30226"/>
                  </a:lnTo>
                  <a:lnTo>
                    <a:pt x="2814320" y="25908"/>
                  </a:lnTo>
                  <a:lnTo>
                    <a:pt x="2817113" y="22352"/>
                  </a:lnTo>
                  <a:lnTo>
                    <a:pt x="2820416" y="19558"/>
                  </a:lnTo>
                  <a:lnTo>
                    <a:pt x="2823718" y="16764"/>
                  </a:lnTo>
                  <a:lnTo>
                    <a:pt x="2828035" y="14478"/>
                  </a:lnTo>
                  <a:lnTo>
                    <a:pt x="2833370" y="12827"/>
                  </a:lnTo>
                  <a:lnTo>
                    <a:pt x="2838576" y="11176"/>
                  </a:lnTo>
                  <a:lnTo>
                    <a:pt x="2885439" y="8382"/>
                  </a:lnTo>
                  <a:lnTo>
                    <a:pt x="2894917" y="8477"/>
                  </a:lnTo>
                  <a:lnTo>
                    <a:pt x="2933699" y="12319"/>
                  </a:lnTo>
                  <a:lnTo>
                    <a:pt x="2949447" y="20828"/>
                  </a:lnTo>
                  <a:lnTo>
                    <a:pt x="2951480" y="23495"/>
                  </a:lnTo>
                  <a:lnTo>
                    <a:pt x="2952496" y="26416"/>
                  </a:lnTo>
                  <a:lnTo>
                    <a:pt x="2952496" y="29718"/>
                  </a:lnTo>
                  <a:lnTo>
                    <a:pt x="2952496" y="35306"/>
                  </a:lnTo>
                  <a:lnTo>
                    <a:pt x="2931160" y="75438"/>
                  </a:lnTo>
                  <a:lnTo>
                    <a:pt x="2754884" y="306197"/>
                  </a:lnTo>
                  <a:lnTo>
                    <a:pt x="2947035" y="596519"/>
                  </a:lnTo>
                  <a:lnTo>
                    <a:pt x="2962401" y="631571"/>
                  </a:lnTo>
                  <a:lnTo>
                    <a:pt x="2962401" y="634238"/>
                  </a:lnTo>
                  <a:lnTo>
                    <a:pt x="2962401" y="637921"/>
                  </a:lnTo>
                  <a:lnTo>
                    <a:pt x="2961512" y="641096"/>
                  </a:lnTo>
                  <a:lnTo>
                    <a:pt x="2959608" y="643890"/>
                  </a:lnTo>
                  <a:lnTo>
                    <a:pt x="2957830" y="646811"/>
                  </a:lnTo>
                  <a:lnTo>
                    <a:pt x="2954400" y="649097"/>
                  </a:lnTo>
                  <a:lnTo>
                    <a:pt x="2949194" y="650875"/>
                  </a:lnTo>
                  <a:lnTo>
                    <a:pt x="2944113" y="652653"/>
                  </a:lnTo>
                  <a:lnTo>
                    <a:pt x="2904091" y="656494"/>
                  </a:lnTo>
                  <a:lnTo>
                    <a:pt x="2894330" y="656590"/>
                  </a:lnTo>
                  <a:lnTo>
                    <a:pt x="2879353" y="656445"/>
                  </a:lnTo>
                  <a:lnTo>
                    <a:pt x="2838576" y="652526"/>
                  </a:lnTo>
                  <a:lnTo>
                    <a:pt x="2827655" y="646684"/>
                  </a:lnTo>
                  <a:lnTo>
                    <a:pt x="2823463" y="643382"/>
                  </a:lnTo>
                  <a:lnTo>
                    <a:pt x="2820288" y="639445"/>
                  </a:lnTo>
                  <a:lnTo>
                    <a:pt x="2817875" y="634746"/>
                  </a:lnTo>
                  <a:lnTo>
                    <a:pt x="2623820" y="329946"/>
                  </a:lnTo>
                  <a:lnTo>
                    <a:pt x="2623820" y="634746"/>
                  </a:lnTo>
                  <a:lnTo>
                    <a:pt x="2623820" y="638429"/>
                  </a:lnTo>
                  <a:lnTo>
                    <a:pt x="2622931" y="641604"/>
                  </a:lnTo>
                  <a:lnTo>
                    <a:pt x="2620898" y="644144"/>
                  </a:lnTo>
                  <a:lnTo>
                    <a:pt x="2618867" y="646811"/>
                  </a:lnTo>
                  <a:lnTo>
                    <a:pt x="2615437" y="649097"/>
                  </a:lnTo>
                  <a:lnTo>
                    <a:pt x="2610485" y="650875"/>
                  </a:lnTo>
                  <a:lnTo>
                    <a:pt x="2605532" y="652653"/>
                  </a:lnTo>
                  <a:lnTo>
                    <a:pt x="2598928" y="654177"/>
                  </a:lnTo>
                  <a:lnTo>
                    <a:pt x="2558796" y="656590"/>
                  </a:lnTo>
                  <a:lnTo>
                    <a:pt x="2549767" y="656494"/>
                  </a:lnTo>
                  <a:lnTo>
                    <a:pt x="2507234" y="650875"/>
                  </a:lnTo>
                  <a:lnTo>
                    <a:pt x="2502281" y="649097"/>
                  </a:lnTo>
                  <a:lnTo>
                    <a:pt x="2498724" y="646811"/>
                  </a:lnTo>
                  <a:lnTo>
                    <a:pt x="2496566" y="644144"/>
                  </a:lnTo>
                  <a:lnTo>
                    <a:pt x="2494407" y="641604"/>
                  </a:lnTo>
                  <a:lnTo>
                    <a:pt x="2493263" y="638429"/>
                  </a:lnTo>
                  <a:lnTo>
                    <a:pt x="2493263" y="634746"/>
                  </a:lnTo>
                  <a:lnTo>
                    <a:pt x="2493263" y="29718"/>
                  </a:lnTo>
                  <a:lnTo>
                    <a:pt x="2493263" y="26035"/>
                  </a:lnTo>
                  <a:lnTo>
                    <a:pt x="2494407" y="22987"/>
                  </a:lnTo>
                  <a:lnTo>
                    <a:pt x="2496566" y="20320"/>
                  </a:lnTo>
                  <a:lnTo>
                    <a:pt x="2498724" y="17653"/>
                  </a:lnTo>
                  <a:lnTo>
                    <a:pt x="2502281" y="15494"/>
                  </a:lnTo>
                  <a:lnTo>
                    <a:pt x="2507234" y="13843"/>
                  </a:lnTo>
                  <a:lnTo>
                    <a:pt x="2512186" y="12192"/>
                  </a:lnTo>
                  <a:lnTo>
                    <a:pt x="2549767" y="8477"/>
                  </a:lnTo>
                  <a:lnTo>
                    <a:pt x="2558796" y="8382"/>
                  </a:lnTo>
                  <a:close/>
                </a:path>
                <a:path w="4982209" h="665480">
                  <a:moveTo>
                    <a:pt x="1441322" y="8382"/>
                  </a:moveTo>
                  <a:lnTo>
                    <a:pt x="1488058" y="9144"/>
                  </a:lnTo>
                  <a:lnTo>
                    <a:pt x="1526158" y="17145"/>
                  </a:lnTo>
                  <a:lnTo>
                    <a:pt x="1528953" y="20828"/>
                  </a:lnTo>
                  <a:lnTo>
                    <a:pt x="1531746" y="24384"/>
                  </a:lnTo>
                  <a:lnTo>
                    <a:pt x="1534159" y="29337"/>
                  </a:lnTo>
                  <a:lnTo>
                    <a:pt x="1536192" y="35687"/>
                  </a:lnTo>
                  <a:lnTo>
                    <a:pt x="1734693" y="605028"/>
                  </a:lnTo>
                  <a:lnTo>
                    <a:pt x="1743201" y="640207"/>
                  </a:lnTo>
                  <a:lnTo>
                    <a:pt x="1741805" y="645414"/>
                  </a:lnTo>
                  <a:lnTo>
                    <a:pt x="1702323" y="656288"/>
                  </a:lnTo>
                  <a:lnTo>
                    <a:pt x="1680591" y="656590"/>
                  </a:lnTo>
                  <a:lnTo>
                    <a:pt x="1668635" y="656542"/>
                  </a:lnTo>
                  <a:lnTo>
                    <a:pt x="1624583" y="654304"/>
                  </a:lnTo>
                  <a:lnTo>
                    <a:pt x="1604136" y="636270"/>
                  </a:lnTo>
                  <a:lnTo>
                    <a:pt x="1560957" y="507238"/>
                  </a:lnTo>
                  <a:lnTo>
                    <a:pt x="1319783" y="507238"/>
                  </a:lnTo>
                  <a:lnTo>
                    <a:pt x="1279017" y="632714"/>
                  </a:lnTo>
                  <a:lnTo>
                    <a:pt x="1277746" y="637413"/>
                  </a:lnTo>
                  <a:lnTo>
                    <a:pt x="1275969" y="641350"/>
                  </a:lnTo>
                  <a:lnTo>
                    <a:pt x="1273809" y="644398"/>
                  </a:lnTo>
                  <a:lnTo>
                    <a:pt x="1271650" y="647573"/>
                  </a:lnTo>
                  <a:lnTo>
                    <a:pt x="1268221" y="650113"/>
                  </a:lnTo>
                  <a:lnTo>
                    <a:pt x="1263395" y="651891"/>
                  </a:lnTo>
                  <a:lnTo>
                    <a:pt x="1258696" y="653669"/>
                  </a:lnTo>
                  <a:lnTo>
                    <a:pt x="1251838" y="654939"/>
                  </a:lnTo>
                  <a:lnTo>
                    <a:pt x="1208658" y="656590"/>
                  </a:lnTo>
                  <a:lnTo>
                    <a:pt x="1197848" y="656494"/>
                  </a:lnTo>
                  <a:lnTo>
                    <a:pt x="1158239" y="651764"/>
                  </a:lnTo>
                  <a:lnTo>
                    <a:pt x="1154937" y="647954"/>
                  </a:lnTo>
                  <a:lnTo>
                    <a:pt x="1151635" y="644144"/>
                  </a:lnTo>
                  <a:lnTo>
                    <a:pt x="1150493" y="638683"/>
                  </a:lnTo>
                  <a:lnTo>
                    <a:pt x="1151508" y="631825"/>
                  </a:lnTo>
                  <a:lnTo>
                    <a:pt x="1152536" y="626157"/>
                  </a:lnTo>
                  <a:lnTo>
                    <a:pt x="1356995" y="34163"/>
                  </a:lnTo>
                  <a:lnTo>
                    <a:pt x="1363980" y="20574"/>
                  </a:lnTo>
                  <a:lnTo>
                    <a:pt x="1366646" y="17018"/>
                  </a:lnTo>
                  <a:lnTo>
                    <a:pt x="1409015" y="8810"/>
                  </a:lnTo>
                  <a:lnTo>
                    <a:pt x="1429347" y="8429"/>
                  </a:lnTo>
                  <a:lnTo>
                    <a:pt x="1441322" y="8382"/>
                  </a:lnTo>
                  <a:close/>
                </a:path>
                <a:path w="4982209" h="665480">
                  <a:moveTo>
                    <a:pt x="632459" y="8382"/>
                  </a:moveTo>
                  <a:lnTo>
                    <a:pt x="672591" y="10922"/>
                  </a:lnTo>
                  <a:lnTo>
                    <a:pt x="684148" y="13843"/>
                  </a:lnTo>
                  <a:lnTo>
                    <a:pt x="689101" y="15494"/>
                  </a:lnTo>
                  <a:lnTo>
                    <a:pt x="692531" y="17653"/>
                  </a:lnTo>
                  <a:lnTo>
                    <a:pt x="694562" y="20320"/>
                  </a:lnTo>
                  <a:lnTo>
                    <a:pt x="696594" y="22987"/>
                  </a:lnTo>
                  <a:lnTo>
                    <a:pt x="697483" y="25908"/>
                  </a:lnTo>
                  <a:lnTo>
                    <a:pt x="697483" y="29210"/>
                  </a:lnTo>
                  <a:lnTo>
                    <a:pt x="697483" y="265049"/>
                  </a:lnTo>
                  <a:lnTo>
                    <a:pt x="937768" y="265049"/>
                  </a:lnTo>
                  <a:lnTo>
                    <a:pt x="937768" y="29210"/>
                  </a:lnTo>
                  <a:lnTo>
                    <a:pt x="937768" y="25908"/>
                  </a:lnTo>
                  <a:lnTo>
                    <a:pt x="938783" y="22987"/>
                  </a:lnTo>
                  <a:lnTo>
                    <a:pt x="940943" y="20320"/>
                  </a:lnTo>
                  <a:lnTo>
                    <a:pt x="943101" y="17653"/>
                  </a:lnTo>
                  <a:lnTo>
                    <a:pt x="985583" y="8762"/>
                  </a:lnTo>
                  <a:lnTo>
                    <a:pt x="1003299" y="8382"/>
                  </a:lnTo>
                  <a:lnTo>
                    <a:pt x="1012324" y="8477"/>
                  </a:lnTo>
                  <a:lnTo>
                    <a:pt x="1054354" y="13843"/>
                  </a:lnTo>
                  <a:lnTo>
                    <a:pt x="1065021" y="20320"/>
                  </a:lnTo>
                  <a:lnTo>
                    <a:pt x="1067181" y="22987"/>
                  </a:lnTo>
                  <a:lnTo>
                    <a:pt x="1068323" y="25908"/>
                  </a:lnTo>
                  <a:lnTo>
                    <a:pt x="1068323" y="29210"/>
                  </a:lnTo>
                  <a:lnTo>
                    <a:pt x="1068323" y="635762"/>
                  </a:lnTo>
                  <a:lnTo>
                    <a:pt x="1068323" y="639064"/>
                  </a:lnTo>
                  <a:lnTo>
                    <a:pt x="1067181" y="641985"/>
                  </a:lnTo>
                  <a:lnTo>
                    <a:pt x="1027945" y="655732"/>
                  </a:lnTo>
                  <a:lnTo>
                    <a:pt x="1003299" y="656590"/>
                  </a:lnTo>
                  <a:lnTo>
                    <a:pt x="994013" y="656494"/>
                  </a:lnTo>
                  <a:lnTo>
                    <a:pt x="951357" y="651129"/>
                  </a:lnTo>
                  <a:lnTo>
                    <a:pt x="940943" y="644652"/>
                  </a:lnTo>
                  <a:lnTo>
                    <a:pt x="938783" y="641985"/>
                  </a:lnTo>
                  <a:lnTo>
                    <a:pt x="937768" y="639064"/>
                  </a:lnTo>
                  <a:lnTo>
                    <a:pt x="937768" y="635762"/>
                  </a:lnTo>
                  <a:lnTo>
                    <a:pt x="937768" y="376174"/>
                  </a:lnTo>
                  <a:lnTo>
                    <a:pt x="697483" y="376174"/>
                  </a:lnTo>
                  <a:lnTo>
                    <a:pt x="697483" y="635762"/>
                  </a:lnTo>
                  <a:lnTo>
                    <a:pt x="697483" y="639064"/>
                  </a:lnTo>
                  <a:lnTo>
                    <a:pt x="696594" y="641985"/>
                  </a:lnTo>
                  <a:lnTo>
                    <a:pt x="694562" y="644652"/>
                  </a:lnTo>
                  <a:lnTo>
                    <a:pt x="692531" y="647319"/>
                  </a:lnTo>
                  <a:lnTo>
                    <a:pt x="689101" y="649478"/>
                  </a:lnTo>
                  <a:lnTo>
                    <a:pt x="684148" y="651129"/>
                  </a:lnTo>
                  <a:lnTo>
                    <a:pt x="679195" y="652780"/>
                  </a:lnTo>
                  <a:lnTo>
                    <a:pt x="632459" y="656590"/>
                  </a:lnTo>
                  <a:lnTo>
                    <a:pt x="623431" y="656494"/>
                  </a:lnTo>
                  <a:lnTo>
                    <a:pt x="580897" y="651129"/>
                  </a:lnTo>
                  <a:lnTo>
                    <a:pt x="567054" y="639064"/>
                  </a:lnTo>
                  <a:lnTo>
                    <a:pt x="567054" y="635762"/>
                  </a:lnTo>
                  <a:lnTo>
                    <a:pt x="567054" y="29210"/>
                  </a:lnTo>
                  <a:lnTo>
                    <a:pt x="567054" y="25908"/>
                  </a:lnTo>
                  <a:lnTo>
                    <a:pt x="568070" y="22987"/>
                  </a:lnTo>
                  <a:lnTo>
                    <a:pt x="607706" y="9239"/>
                  </a:lnTo>
                  <a:lnTo>
                    <a:pt x="623431" y="8477"/>
                  </a:lnTo>
                  <a:lnTo>
                    <a:pt x="632459" y="8382"/>
                  </a:lnTo>
                  <a:close/>
                </a:path>
                <a:path w="4982209" h="665480">
                  <a:moveTo>
                    <a:pt x="4050410" y="0"/>
                  </a:moveTo>
                  <a:lnTo>
                    <a:pt x="4119086" y="4794"/>
                  </a:lnTo>
                  <a:lnTo>
                    <a:pt x="4179188" y="19304"/>
                  </a:lnTo>
                  <a:lnTo>
                    <a:pt x="4230433" y="43894"/>
                  </a:lnTo>
                  <a:lnTo>
                    <a:pt x="4272533" y="78867"/>
                  </a:lnTo>
                  <a:lnTo>
                    <a:pt x="4305363" y="124317"/>
                  </a:lnTo>
                  <a:lnTo>
                    <a:pt x="4329049" y="180340"/>
                  </a:lnTo>
                  <a:lnTo>
                    <a:pt x="4343400" y="247189"/>
                  </a:lnTo>
                  <a:lnTo>
                    <a:pt x="4348226" y="324993"/>
                  </a:lnTo>
                  <a:lnTo>
                    <a:pt x="4346985" y="363928"/>
                  </a:lnTo>
                  <a:lnTo>
                    <a:pt x="4337028" y="435417"/>
                  </a:lnTo>
                  <a:lnTo>
                    <a:pt x="4317166" y="498330"/>
                  </a:lnTo>
                  <a:lnTo>
                    <a:pt x="4287639" y="551809"/>
                  </a:lnTo>
                  <a:lnTo>
                    <a:pt x="4248463" y="595622"/>
                  </a:lnTo>
                  <a:lnTo>
                    <a:pt x="4199973" y="629150"/>
                  </a:lnTo>
                  <a:lnTo>
                    <a:pt x="4142200" y="652079"/>
                  </a:lnTo>
                  <a:lnTo>
                    <a:pt x="4075334" y="663648"/>
                  </a:lnTo>
                  <a:lnTo>
                    <a:pt x="4038473" y="665099"/>
                  </a:lnTo>
                  <a:lnTo>
                    <a:pt x="4002210" y="663862"/>
                  </a:lnTo>
                  <a:lnTo>
                    <a:pt x="3936781" y="654008"/>
                  </a:lnTo>
                  <a:lnTo>
                    <a:pt x="3880919" y="634317"/>
                  </a:lnTo>
                  <a:lnTo>
                    <a:pt x="3834385" y="604408"/>
                  </a:lnTo>
                  <a:lnTo>
                    <a:pt x="3797145" y="564139"/>
                  </a:lnTo>
                  <a:lnTo>
                    <a:pt x="3769244" y="513034"/>
                  </a:lnTo>
                  <a:lnTo>
                    <a:pt x="3750651" y="450901"/>
                  </a:lnTo>
                  <a:lnTo>
                    <a:pt x="3741316" y="377455"/>
                  </a:lnTo>
                  <a:lnTo>
                    <a:pt x="3740150" y="336423"/>
                  </a:lnTo>
                  <a:lnTo>
                    <a:pt x="3741388" y="298442"/>
                  </a:lnTo>
                  <a:lnTo>
                    <a:pt x="3751294" y="228338"/>
                  </a:lnTo>
                  <a:lnTo>
                    <a:pt x="3771155" y="166235"/>
                  </a:lnTo>
                  <a:lnTo>
                    <a:pt x="3800734" y="113276"/>
                  </a:lnTo>
                  <a:lnTo>
                    <a:pt x="3839858" y="69746"/>
                  </a:lnTo>
                  <a:lnTo>
                    <a:pt x="3888384" y="36218"/>
                  </a:lnTo>
                  <a:lnTo>
                    <a:pt x="3946201" y="13073"/>
                  </a:lnTo>
                  <a:lnTo>
                    <a:pt x="4013309" y="1452"/>
                  </a:lnTo>
                  <a:lnTo>
                    <a:pt x="4050410" y="0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4753483" y="3289934"/>
            <a:ext cx="4413885" cy="704850"/>
            <a:chOff x="4753483" y="3289934"/>
            <a:chExt cx="4413885" cy="70485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1677" y="3317493"/>
              <a:ext cx="4385691" cy="67690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579" y="3296030"/>
              <a:ext cx="4373626" cy="6650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5095" y="3401059"/>
              <a:ext cx="189865" cy="19431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759579" y="3296030"/>
              <a:ext cx="4373880" cy="665480"/>
            </a:xfrm>
            <a:custGeom>
              <a:avLst/>
              <a:gdLst/>
              <a:ahLst/>
              <a:cxnLst/>
              <a:rect l="l" t="t" r="r" b="b"/>
              <a:pathLst>
                <a:path w="4373880" h="665479">
                  <a:moveTo>
                    <a:pt x="2912110" y="107188"/>
                  </a:moveTo>
                  <a:lnTo>
                    <a:pt x="2867898" y="111680"/>
                  </a:lnTo>
                  <a:lnTo>
                    <a:pt x="2831592" y="125222"/>
                  </a:lnTo>
                  <a:lnTo>
                    <a:pt x="2790211" y="159226"/>
                  </a:lnTo>
                  <a:lnTo>
                    <a:pt x="2762583" y="206454"/>
                  </a:lnTo>
                  <a:lnTo>
                    <a:pt x="2751454" y="244348"/>
                  </a:lnTo>
                  <a:lnTo>
                    <a:pt x="2745343" y="286004"/>
                  </a:lnTo>
                  <a:lnTo>
                    <a:pt x="2743327" y="329946"/>
                  </a:lnTo>
                  <a:lnTo>
                    <a:pt x="2743825" y="355641"/>
                  </a:lnTo>
                  <a:lnTo>
                    <a:pt x="2747773" y="402937"/>
                  </a:lnTo>
                  <a:lnTo>
                    <a:pt x="2755870" y="444755"/>
                  </a:lnTo>
                  <a:lnTo>
                    <a:pt x="2769256" y="480621"/>
                  </a:lnTo>
                  <a:lnTo>
                    <a:pt x="2800096" y="522509"/>
                  </a:lnTo>
                  <a:lnTo>
                    <a:pt x="2845581" y="548489"/>
                  </a:lnTo>
                  <a:lnTo>
                    <a:pt x="2885499" y="556299"/>
                  </a:lnTo>
                  <a:lnTo>
                    <a:pt x="2908554" y="557276"/>
                  </a:lnTo>
                  <a:lnTo>
                    <a:pt x="2931652" y="556176"/>
                  </a:lnTo>
                  <a:lnTo>
                    <a:pt x="2971847" y="547310"/>
                  </a:lnTo>
                  <a:lnTo>
                    <a:pt x="3018139" y="518366"/>
                  </a:lnTo>
                  <a:lnTo>
                    <a:pt x="3050329" y="474803"/>
                  </a:lnTo>
                  <a:lnTo>
                    <a:pt x="3064323" y="438937"/>
                  </a:lnTo>
                  <a:lnTo>
                    <a:pt x="3072675" y="398289"/>
                  </a:lnTo>
                  <a:lnTo>
                    <a:pt x="3076815" y="354716"/>
                  </a:lnTo>
                  <a:lnTo>
                    <a:pt x="3077337" y="331978"/>
                  </a:lnTo>
                  <a:lnTo>
                    <a:pt x="3076836" y="307232"/>
                  </a:lnTo>
                  <a:lnTo>
                    <a:pt x="3072836" y="261219"/>
                  </a:lnTo>
                  <a:lnTo>
                    <a:pt x="3064716" y="219952"/>
                  </a:lnTo>
                  <a:lnTo>
                    <a:pt x="3042285" y="168910"/>
                  </a:lnTo>
                  <a:lnTo>
                    <a:pt x="3006584" y="132173"/>
                  </a:lnTo>
                  <a:lnTo>
                    <a:pt x="2955750" y="111204"/>
                  </a:lnTo>
                  <a:lnTo>
                    <a:pt x="2912110" y="107188"/>
                  </a:lnTo>
                  <a:close/>
                </a:path>
                <a:path w="4373880" h="665479">
                  <a:moveTo>
                    <a:pt x="4031615" y="11303"/>
                  </a:moveTo>
                  <a:lnTo>
                    <a:pt x="4352290" y="11303"/>
                  </a:lnTo>
                  <a:lnTo>
                    <a:pt x="4355211" y="11303"/>
                  </a:lnTo>
                  <a:lnTo>
                    <a:pt x="4357878" y="12192"/>
                  </a:lnTo>
                  <a:lnTo>
                    <a:pt x="4371213" y="53086"/>
                  </a:lnTo>
                  <a:lnTo>
                    <a:pt x="4371213" y="62992"/>
                  </a:lnTo>
                  <a:lnTo>
                    <a:pt x="4371213" y="72263"/>
                  </a:lnTo>
                  <a:lnTo>
                    <a:pt x="4360291" y="110871"/>
                  </a:lnTo>
                  <a:lnTo>
                    <a:pt x="4355211" y="113665"/>
                  </a:lnTo>
                  <a:lnTo>
                    <a:pt x="4352290" y="113665"/>
                  </a:lnTo>
                  <a:lnTo>
                    <a:pt x="4122928" y="113665"/>
                  </a:lnTo>
                  <a:lnTo>
                    <a:pt x="4122928" y="270510"/>
                  </a:lnTo>
                  <a:lnTo>
                    <a:pt x="4317111" y="270510"/>
                  </a:lnTo>
                  <a:lnTo>
                    <a:pt x="4320032" y="270510"/>
                  </a:lnTo>
                  <a:lnTo>
                    <a:pt x="4331462" y="281559"/>
                  </a:lnTo>
                  <a:lnTo>
                    <a:pt x="4333113" y="285369"/>
                  </a:lnTo>
                  <a:lnTo>
                    <a:pt x="4334383" y="290576"/>
                  </a:lnTo>
                  <a:lnTo>
                    <a:pt x="4335145" y="297053"/>
                  </a:lnTo>
                  <a:lnTo>
                    <a:pt x="4336034" y="303403"/>
                  </a:lnTo>
                  <a:lnTo>
                    <a:pt x="4336415" y="311277"/>
                  </a:lnTo>
                  <a:lnTo>
                    <a:pt x="4336415" y="320548"/>
                  </a:lnTo>
                  <a:lnTo>
                    <a:pt x="4336415" y="330200"/>
                  </a:lnTo>
                  <a:lnTo>
                    <a:pt x="4336034" y="338074"/>
                  </a:lnTo>
                  <a:lnTo>
                    <a:pt x="4335145" y="344424"/>
                  </a:lnTo>
                  <a:lnTo>
                    <a:pt x="4334383" y="350647"/>
                  </a:lnTo>
                  <a:lnTo>
                    <a:pt x="4320032" y="370205"/>
                  </a:lnTo>
                  <a:lnTo>
                    <a:pt x="4317111" y="370205"/>
                  </a:lnTo>
                  <a:lnTo>
                    <a:pt x="4122928" y="370205"/>
                  </a:lnTo>
                  <a:lnTo>
                    <a:pt x="4122928" y="551434"/>
                  </a:lnTo>
                  <a:lnTo>
                    <a:pt x="4354322" y="551434"/>
                  </a:lnTo>
                  <a:lnTo>
                    <a:pt x="4357243" y="551434"/>
                  </a:lnTo>
                  <a:lnTo>
                    <a:pt x="4360037" y="552323"/>
                  </a:lnTo>
                  <a:lnTo>
                    <a:pt x="4362450" y="554101"/>
                  </a:lnTo>
                  <a:lnTo>
                    <a:pt x="4364990" y="555879"/>
                  </a:lnTo>
                  <a:lnTo>
                    <a:pt x="4372356" y="578485"/>
                  </a:lnTo>
                  <a:lnTo>
                    <a:pt x="4373245" y="584835"/>
                  </a:lnTo>
                  <a:lnTo>
                    <a:pt x="4373626" y="592963"/>
                  </a:lnTo>
                  <a:lnTo>
                    <a:pt x="4373626" y="602488"/>
                  </a:lnTo>
                  <a:lnTo>
                    <a:pt x="4373626" y="612140"/>
                  </a:lnTo>
                  <a:lnTo>
                    <a:pt x="4373245" y="620141"/>
                  </a:lnTo>
                  <a:lnTo>
                    <a:pt x="4372356" y="626618"/>
                  </a:lnTo>
                  <a:lnTo>
                    <a:pt x="4371594" y="632968"/>
                  </a:lnTo>
                  <a:lnTo>
                    <a:pt x="4362450" y="650875"/>
                  </a:lnTo>
                  <a:lnTo>
                    <a:pt x="4360037" y="652653"/>
                  </a:lnTo>
                  <a:lnTo>
                    <a:pt x="4357243" y="653669"/>
                  </a:lnTo>
                  <a:lnTo>
                    <a:pt x="4354322" y="653669"/>
                  </a:lnTo>
                  <a:lnTo>
                    <a:pt x="4031615" y="653669"/>
                  </a:lnTo>
                  <a:lnTo>
                    <a:pt x="3995705" y="631237"/>
                  </a:lnTo>
                  <a:lnTo>
                    <a:pt x="3992879" y="612394"/>
                  </a:lnTo>
                  <a:lnTo>
                    <a:pt x="3992879" y="52578"/>
                  </a:lnTo>
                  <a:lnTo>
                    <a:pt x="4009987" y="16821"/>
                  </a:lnTo>
                  <a:lnTo>
                    <a:pt x="4023754" y="11920"/>
                  </a:lnTo>
                  <a:lnTo>
                    <a:pt x="4031615" y="11303"/>
                  </a:lnTo>
                  <a:close/>
                </a:path>
                <a:path w="4373880" h="665479">
                  <a:moveTo>
                    <a:pt x="1629791" y="11303"/>
                  </a:moveTo>
                  <a:lnTo>
                    <a:pt x="1796161" y="11303"/>
                  </a:lnTo>
                  <a:lnTo>
                    <a:pt x="1808206" y="11372"/>
                  </a:lnTo>
                  <a:lnTo>
                    <a:pt x="1853438" y="13446"/>
                  </a:lnTo>
                  <a:lnTo>
                    <a:pt x="1904396" y="22256"/>
                  </a:lnTo>
                  <a:lnTo>
                    <a:pt x="1952190" y="40899"/>
                  </a:lnTo>
                  <a:lnTo>
                    <a:pt x="1989963" y="68707"/>
                  </a:lnTo>
                  <a:lnTo>
                    <a:pt x="2016627" y="105497"/>
                  </a:lnTo>
                  <a:lnTo>
                    <a:pt x="2031555" y="151479"/>
                  </a:lnTo>
                  <a:lnTo>
                    <a:pt x="2034413" y="187579"/>
                  </a:lnTo>
                  <a:lnTo>
                    <a:pt x="2033891" y="203338"/>
                  </a:lnTo>
                  <a:lnTo>
                    <a:pt x="2026157" y="246380"/>
                  </a:lnTo>
                  <a:lnTo>
                    <a:pt x="2009530" y="282991"/>
                  </a:lnTo>
                  <a:lnTo>
                    <a:pt x="1984327" y="313277"/>
                  </a:lnTo>
                  <a:lnTo>
                    <a:pt x="1950813" y="337282"/>
                  </a:lnTo>
                  <a:lnTo>
                    <a:pt x="1909826" y="354838"/>
                  </a:lnTo>
                  <a:lnTo>
                    <a:pt x="1916874" y="358477"/>
                  </a:lnTo>
                  <a:lnTo>
                    <a:pt x="1949132" y="382682"/>
                  </a:lnTo>
                  <a:lnTo>
                    <a:pt x="1976681" y="419199"/>
                  </a:lnTo>
                  <a:lnTo>
                    <a:pt x="1996352" y="457868"/>
                  </a:lnTo>
                  <a:lnTo>
                    <a:pt x="2055241" y="595503"/>
                  </a:lnTo>
                  <a:lnTo>
                    <a:pt x="2067560" y="633476"/>
                  </a:lnTo>
                  <a:lnTo>
                    <a:pt x="2067560" y="636778"/>
                  </a:lnTo>
                  <a:lnTo>
                    <a:pt x="2067560" y="640334"/>
                  </a:lnTo>
                  <a:lnTo>
                    <a:pt x="2056129" y="652145"/>
                  </a:lnTo>
                  <a:lnTo>
                    <a:pt x="2051177" y="653796"/>
                  </a:lnTo>
                  <a:lnTo>
                    <a:pt x="2006909" y="656520"/>
                  </a:lnTo>
                  <a:lnTo>
                    <a:pt x="1995170" y="656590"/>
                  </a:lnTo>
                  <a:lnTo>
                    <a:pt x="1985238" y="656520"/>
                  </a:lnTo>
                  <a:lnTo>
                    <a:pt x="1947037" y="653669"/>
                  </a:lnTo>
                  <a:lnTo>
                    <a:pt x="1942338" y="651891"/>
                  </a:lnTo>
                  <a:lnTo>
                    <a:pt x="1937512" y="650113"/>
                  </a:lnTo>
                  <a:lnTo>
                    <a:pt x="1927098" y="634746"/>
                  </a:lnTo>
                  <a:lnTo>
                    <a:pt x="1869567" y="491363"/>
                  </a:lnTo>
                  <a:lnTo>
                    <a:pt x="1849247" y="448183"/>
                  </a:lnTo>
                  <a:lnTo>
                    <a:pt x="1827149" y="416560"/>
                  </a:lnTo>
                  <a:lnTo>
                    <a:pt x="1790846" y="394676"/>
                  </a:lnTo>
                  <a:lnTo>
                    <a:pt x="1762378" y="391033"/>
                  </a:lnTo>
                  <a:lnTo>
                    <a:pt x="1721612" y="391033"/>
                  </a:lnTo>
                  <a:lnTo>
                    <a:pt x="1721612" y="635762"/>
                  </a:lnTo>
                  <a:lnTo>
                    <a:pt x="1721612" y="639064"/>
                  </a:lnTo>
                  <a:lnTo>
                    <a:pt x="1720596" y="641985"/>
                  </a:lnTo>
                  <a:lnTo>
                    <a:pt x="1718437" y="644652"/>
                  </a:lnTo>
                  <a:lnTo>
                    <a:pt x="1716278" y="647319"/>
                  </a:lnTo>
                  <a:lnTo>
                    <a:pt x="1673733" y="656209"/>
                  </a:lnTo>
                  <a:lnTo>
                    <a:pt x="1656080" y="656590"/>
                  </a:lnTo>
                  <a:lnTo>
                    <a:pt x="1647051" y="656494"/>
                  </a:lnTo>
                  <a:lnTo>
                    <a:pt x="1604518" y="651129"/>
                  </a:lnTo>
                  <a:lnTo>
                    <a:pt x="1594104" y="644652"/>
                  </a:lnTo>
                  <a:lnTo>
                    <a:pt x="1592072" y="641985"/>
                  </a:lnTo>
                  <a:lnTo>
                    <a:pt x="1591056" y="639064"/>
                  </a:lnTo>
                  <a:lnTo>
                    <a:pt x="1591056" y="635762"/>
                  </a:lnTo>
                  <a:lnTo>
                    <a:pt x="1591056" y="52578"/>
                  </a:lnTo>
                  <a:lnTo>
                    <a:pt x="1608163" y="16821"/>
                  </a:lnTo>
                  <a:lnTo>
                    <a:pt x="1621930" y="11920"/>
                  </a:lnTo>
                  <a:lnTo>
                    <a:pt x="1629791" y="11303"/>
                  </a:lnTo>
                  <a:close/>
                </a:path>
                <a:path w="4373880" h="665479">
                  <a:moveTo>
                    <a:pt x="1134491" y="11303"/>
                  </a:moveTo>
                  <a:lnTo>
                    <a:pt x="1455166" y="11303"/>
                  </a:lnTo>
                  <a:lnTo>
                    <a:pt x="1458087" y="11303"/>
                  </a:lnTo>
                  <a:lnTo>
                    <a:pt x="1460754" y="12192"/>
                  </a:lnTo>
                  <a:lnTo>
                    <a:pt x="1474089" y="53086"/>
                  </a:lnTo>
                  <a:lnTo>
                    <a:pt x="1474089" y="62992"/>
                  </a:lnTo>
                  <a:lnTo>
                    <a:pt x="1474089" y="72263"/>
                  </a:lnTo>
                  <a:lnTo>
                    <a:pt x="1463167" y="110871"/>
                  </a:lnTo>
                  <a:lnTo>
                    <a:pt x="1458087" y="113665"/>
                  </a:lnTo>
                  <a:lnTo>
                    <a:pt x="1455166" y="113665"/>
                  </a:lnTo>
                  <a:lnTo>
                    <a:pt x="1225804" y="113665"/>
                  </a:lnTo>
                  <a:lnTo>
                    <a:pt x="1225804" y="270510"/>
                  </a:lnTo>
                  <a:lnTo>
                    <a:pt x="1419987" y="270510"/>
                  </a:lnTo>
                  <a:lnTo>
                    <a:pt x="1422908" y="270510"/>
                  </a:lnTo>
                  <a:lnTo>
                    <a:pt x="1425575" y="271399"/>
                  </a:lnTo>
                  <a:lnTo>
                    <a:pt x="1428115" y="273177"/>
                  </a:lnTo>
                  <a:lnTo>
                    <a:pt x="1430655" y="274955"/>
                  </a:lnTo>
                  <a:lnTo>
                    <a:pt x="1432687" y="277749"/>
                  </a:lnTo>
                  <a:lnTo>
                    <a:pt x="1434338" y="281559"/>
                  </a:lnTo>
                  <a:lnTo>
                    <a:pt x="1435989" y="285369"/>
                  </a:lnTo>
                  <a:lnTo>
                    <a:pt x="1437259" y="290576"/>
                  </a:lnTo>
                  <a:lnTo>
                    <a:pt x="1438021" y="297053"/>
                  </a:lnTo>
                  <a:lnTo>
                    <a:pt x="1438910" y="303403"/>
                  </a:lnTo>
                  <a:lnTo>
                    <a:pt x="1439291" y="311277"/>
                  </a:lnTo>
                  <a:lnTo>
                    <a:pt x="1439291" y="320548"/>
                  </a:lnTo>
                  <a:lnTo>
                    <a:pt x="1439291" y="330200"/>
                  </a:lnTo>
                  <a:lnTo>
                    <a:pt x="1438910" y="338074"/>
                  </a:lnTo>
                  <a:lnTo>
                    <a:pt x="1438021" y="344424"/>
                  </a:lnTo>
                  <a:lnTo>
                    <a:pt x="1437259" y="350647"/>
                  </a:lnTo>
                  <a:lnTo>
                    <a:pt x="1422908" y="370205"/>
                  </a:lnTo>
                  <a:lnTo>
                    <a:pt x="1419987" y="370205"/>
                  </a:lnTo>
                  <a:lnTo>
                    <a:pt x="1225804" y="370205"/>
                  </a:lnTo>
                  <a:lnTo>
                    <a:pt x="1225804" y="551434"/>
                  </a:lnTo>
                  <a:lnTo>
                    <a:pt x="1457198" y="551434"/>
                  </a:lnTo>
                  <a:lnTo>
                    <a:pt x="1460119" y="551434"/>
                  </a:lnTo>
                  <a:lnTo>
                    <a:pt x="1462913" y="552323"/>
                  </a:lnTo>
                  <a:lnTo>
                    <a:pt x="1465326" y="554101"/>
                  </a:lnTo>
                  <a:lnTo>
                    <a:pt x="1467866" y="555879"/>
                  </a:lnTo>
                  <a:lnTo>
                    <a:pt x="1475232" y="578485"/>
                  </a:lnTo>
                  <a:lnTo>
                    <a:pt x="1476121" y="584835"/>
                  </a:lnTo>
                  <a:lnTo>
                    <a:pt x="1476502" y="592963"/>
                  </a:lnTo>
                  <a:lnTo>
                    <a:pt x="1476502" y="602488"/>
                  </a:lnTo>
                  <a:lnTo>
                    <a:pt x="1476502" y="612140"/>
                  </a:lnTo>
                  <a:lnTo>
                    <a:pt x="1476121" y="620141"/>
                  </a:lnTo>
                  <a:lnTo>
                    <a:pt x="1475232" y="626618"/>
                  </a:lnTo>
                  <a:lnTo>
                    <a:pt x="1474470" y="632968"/>
                  </a:lnTo>
                  <a:lnTo>
                    <a:pt x="1465326" y="650875"/>
                  </a:lnTo>
                  <a:lnTo>
                    <a:pt x="1462913" y="652653"/>
                  </a:lnTo>
                  <a:lnTo>
                    <a:pt x="1460119" y="653669"/>
                  </a:lnTo>
                  <a:lnTo>
                    <a:pt x="1457198" y="653669"/>
                  </a:lnTo>
                  <a:lnTo>
                    <a:pt x="1134491" y="653669"/>
                  </a:lnTo>
                  <a:lnTo>
                    <a:pt x="1098581" y="631237"/>
                  </a:lnTo>
                  <a:lnTo>
                    <a:pt x="1095756" y="612394"/>
                  </a:lnTo>
                  <a:lnTo>
                    <a:pt x="1095756" y="52578"/>
                  </a:lnTo>
                  <a:lnTo>
                    <a:pt x="1112863" y="16821"/>
                  </a:lnTo>
                  <a:lnTo>
                    <a:pt x="1126630" y="11920"/>
                  </a:lnTo>
                  <a:lnTo>
                    <a:pt x="1134491" y="11303"/>
                  </a:lnTo>
                  <a:close/>
                </a:path>
                <a:path w="4373880" h="665479">
                  <a:moveTo>
                    <a:pt x="38735" y="11303"/>
                  </a:moveTo>
                  <a:lnTo>
                    <a:pt x="359410" y="11303"/>
                  </a:lnTo>
                  <a:lnTo>
                    <a:pt x="362331" y="11303"/>
                  </a:lnTo>
                  <a:lnTo>
                    <a:pt x="364998" y="12192"/>
                  </a:lnTo>
                  <a:lnTo>
                    <a:pt x="378333" y="53086"/>
                  </a:lnTo>
                  <a:lnTo>
                    <a:pt x="378333" y="62992"/>
                  </a:lnTo>
                  <a:lnTo>
                    <a:pt x="378333" y="72263"/>
                  </a:lnTo>
                  <a:lnTo>
                    <a:pt x="367411" y="110871"/>
                  </a:lnTo>
                  <a:lnTo>
                    <a:pt x="362331" y="113665"/>
                  </a:lnTo>
                  <a:lnTo>
                    <a:pt x="359410" y="113665"/>
                  </a:lnTo>
                  <a:lnTo>
                    <a:pt x="130048" y="113665"/>
                  </a:lnTo>
                  <a:lnTo>
                    <a:pt x="130048" y="270510"/>
                  </a:lnTo>
                  <a:lnTo>
                    <a:pt x="324231" y="270510"/>
                  </a:lnTo>
                  <a:lnTo>
                    <a:pt x="327151" y="270510"/>
                  </a:lnTo>
                  <a:lnTo>
                    <a:pt x="329946" y="271399"/>
                  </a:lnTo>
                  <a:lnTo>
                    <a:pt x="332359" y="273177"/>
                  </a:lnTo>
                  <a:lnTo>
                    <a:pt x="334899" y="274955"/>
                  </a:lnTo>
                  <a:lnTo>
                    <a:pt x="336931" y="277749"/>
                  </a:lnTo>
                  <a:lnTo>
                    <a:pt x="338582" y="281559"/>
                  </a:lnTo>
                  <a:lnTo>
                    <a:pt x="340233" y="285369"/>
                  </a:lnTo>
                  <a:lnTo>
                    <a:pt x="341503" y="290576"/>
                  </a:lnTo>
                  <a:lnTo>
                    <a:pt x="342265" y="297053"/>
                  </a:lnTo>
                  <a:lnTo>
                    <a:pt x="343154" y="303403"/>
                  </a:lnTo>
                  <a:lnTo>
                    <a:pt x="343535" y="311277"/>
                  </a:lnTo>
                  <a:lnTo>
                    <a:pt x="343535" y="320548"/>
                  </a:lnTo>
                  <a:lnTo>
                    <a:pt x="343535" y="330200"/>
                  </a:lnTo>
                  <a:lnTo>
                    <a:pt x="343154" y="338074"/>
                  </a:lnTo>
                  <a:lnTo>
                    <a:pt x="342265" y="344424"/>
                  </a:lnTo>
                  <a:lnTo>
                    <a:pt x="341503" y="350647"/>
                  </a:lnTo>
                  <a:lnTo>
                    <a:pt x="327151" y="370205"/>
                  </a:lnTo>
                  <a:lnTo>
                    <a:pt x="324231" y="370205"/>
                  </a:lnTo>
                  <a:lnTo>
                    <a:pt x="130048" y="370205"/>
                  </a:lnTo>
                  <a:lnTo>
                    <a:pt x="130048" y="551434"/>
                  </a:lnTo>
                  <a:lnTo>
                    <a:pt x="361442" y="551434"/>
                  </a:lnTo>
                  <a:lnTo>
                    <a:pt x="364363" y="551434"/>
                  </a:lnTo>
                  <a:lnTo>
                    <a:pt x="367157" y="552323"/>
                  </a:lnTo>
                  <a:lnTo>
                    <a:pt x="369570" y="554101"/>
                  </a:lnTo>
                  <a:lnTo>
                    <a:pt x="372110" y="555879"/>
                  </a:lnTo>
                  <a:lnTo>
                    <a:pt x="379475" y="578485"/>
                  </a:lnTo>
                  <a:lnTo>
                    <a:pt x="380365" y="584835"/>
                  </a:lnTo>
                  <a:lnTo>
                    <a:pt x="380746" y="592963"/>
                  </a:lnTo>
                  <a:lnTo>
                    <a:pt x="380746" y="602488"/>
                  </a:lnTo>
                  <a:lnTo>
                    <a:pt x="380746" y="612140"/>
                  </a:lnTo>
                  <a:lnTo>
                    <a:pt x="380365" y="620141"/>
                  </a:lnTo>
                  <a:lnTo>
                    <a:pt x="379475" y="626618"/>
                  </a:lnTo>
                  <a:lnTo>
                    <a:pt x="378713" y="632968"/>
                  </a:lnTo>
                  <a:lnTo>
                    <a:pt x="369570" y="650875"/>
                  </a:lnTo>
                  <a:lnTo>
                    <a:pt x="367157" y="652653"/>
                  </a:lnTo>
                  <a:lnTo>
                    <a:pt x="364363" y="653669"/>
                  </a:lnTo>
                  <a:lnTo>
                    <a:pt x="361442" y="653669"/>
                  </a:lnTo>
                  <a:lnTo>
                    <a:pt x="38735" y="653669"/>
                  </a:lnTo>
                  <a:lnTo>
                    <a:pt x="2825" y="631237"/>
                  </a:lnTo>
                  <a:lnTo>
                    <a:pt x="0" y="612394"/>
                  </a:lnTo>
                  <a:lnTo>
                    <a:pt x="0" y="52578"/>
                  </a:lnTo>
                  <a:lnTo>
                    <a:pt x="17107" y="16821"/>
                  </a:lnTo>
                  <a:lnTo>
                    <a:pt x="30874" y="11920"/>
                  </a:lnTo>
                  <a:lnTo>
                    <a:pt x="38735" y="11303"/>
                  </a:lnTo>
                  <a:close/>
                </a:path>
                <a:path w="4373880" h="665479">
                  <a:moveTo>
                    <a:pt x="3796411" y="9398"/>
                  </a:moveTo>
                  <a:lnTo>
                    <a:pt x="3838194" y="12827"/>
                  </a:lnTo>
                  <a:lnTo>
                    <a:pt x="3842385" y="14859"/>
                  </a:lnTo>
                  <a:lnTo>
                    <a:pt x="3846449" y="16764"/>
                  </a:lnTo>
                  <a:lnTo>
                    <a:pt x="3849370" y="19177"/>
                  </a:lnTo>
                  <a:lnTo>
                    <a:pt x="3851021" y="21717"/>
                  </a:lnTo>
                  <a:lnTo>
                    <a:pt x="3852672" y="24384"/>
                  </a:lnTo>
                  <a:lnTo>
                    <a:pt x="3853561" y="27432"/>
                  </a:lnTo>
                  <a:lnTo>
                    <a:pt x="3853561" y="30734"/>
                  </a:lnTo>
                  <a:lnTo>
                    <a:pt x="3853561" y="607949"/>
                  </a:lnTo>
                  <a:lnTo>
                    <a:pt x="3853561" y="615569"/>
                  </a:lnTo>
                  <a:lnTo>
                    <a:pt x="3852164" y="622300"/>
                  </a:lnTo>
                  <a:lnTo>
                    <a:pt x="3849497" y="628269"/>
                  </a:lnTo>
                  <a:lnTo>
                    <a:pt x="3846829" y="634238"/>
                  </a:lnTo>
                  <a:lnTo>
                    <a:pt x="3810635" y="654558"/>
                  </a:lnTo>
                  <a:lnTo>
                    <a:pt x="3804412" y="654558"/>
                  </a:lnTo>
                  <a:lnTo>
                    <a:pt x="3748786" y="654558"/>
                  </a:lnTo>
                  <a:lnTo>
                    <a:pt x="3706590" y="646255"/>
                  </a:lnTo>
                  <a:lnTo>
                    <a:pt x="3674872" y="613664"/>
                  </a:lnTo>
                  <a:lnTo>
                    <a:pt x="3652520" y="573278"/>
                  </a:lnTo>
                  <a:lnTo>
                    <a:pt x="3492627" y="272923"/>
                  </a:lnTo>
                  <a:lnTo>
                    <a:pt x="3471552" y="230381"/>
                  </a:lnTo>
                  <a:lnTo>
                    <a:pt x="3450717" y="184546"/>
                  </a:lnTo>
                  <a:lnTo>
                    <a:pt x="3438525" y="154813"/>
                  </a:lnTo>
                  <a:lnTo>
                    <a:pt x="3437509" y="154813"/>
                  </a:lnTo>
                  <a:lnTo>
                    <a:pt x="3440009" y="208248"/>
                  </a:lnTo>
                  <a:lnTo>
                    <a:pt x="3441303" y="262064"/>
                  </a:lnTo>
                  <a:lnTo>
                    <a:pt x="3441573" y="299212"/>
                  </a:lnTo>
                  <a:lnTo>
                    <a:pt x="3441573" y="635254"/>
                  </a:lnTo>
                  <a:lnTo>
                    <a:pt x="3441573" y="638556"/>
                  </a:lnTo>
                  <a:lnTo>
                    <a:pt x="3440684" y="641604"/>
                  </a:lnTo>
                  <a:lnTo>
                    <a:pt x="3438779" y="644144"/>
                  </a:lnTo>
                  <a:lnTo>
                    <a:pt x="3437001" y="646811"/>
                  </a:lnTo>
                  <a:lnTo>
                    <a:pt x="3433826" y="649097"/>
                  </a:lnTo>
                  <a:lnTo>
                    <a:pt x="3429380" y="650875"/>
                  </a:lnTo>
                  <a:lnTo>
                    <a:pt x="3424936" y="652653"/>
                  </a:lnTo>
                  <a:lnTo>
                    <a:pt x="3382010" y="656590"/>
                  </a:lnTo>
                  <a:lnTo>
                    <a:pt x="3373701" y="656494"/>
                  </a:lnTo>
                  <a:lnTo>
                    <a:pt x="3335274" y="650875"/>
                  </a:lnTo>
                  <a:lnTo>
                    <a:pt x="3326384" y="644144"/>
                  </a:lnTo>
                  <a:lnTo>
                    <a:pt x="3324732" y="641604"/>
                  </a:lnTo>
                  <a:lnTo>
                    <a:pt x="3323844" y="638556"/>
                  </a:lnTo>
                  <a:lnTo>
                    <a:pt x="3323844" y="635254"/>
                  </a:lnTo>
                  <a:lnTo>
                    <a:pt x="3323844" y="58039"/>
                  </a:lnTo>
                  <a:lnTo>
                    <a:pt x="3344799" y="17893"/>
                  </a:lnTo>
                  <a:lnTo>
                    <a:pt x="3371088" y="11303"/>
                  </a:lnTo>
                  <a:lnTo>
                    <a:pt x="3441065" y="11303"/>
                  </a:lnTo>
                  <a:lnTo>
                    <a:pt x="3479105" y="16486"/>
                  </a:lnTo>
                  <a:lnTo>
                    <a:pt x="3510430" y="39631"/>
                  </a:lnTo>
                  <a:lnTo>
                    <a:pt x="3533394" y="78359"/>
                  </a:lnTo>
                  <a:lnTo>
                    <a:pt x="3658489" y="313182"/>
                  </a:lnTo>
                  <a:lnTo>
                    <a:pt x="3663916" y="323802"/>
                  </a:lnTo>
                  <a:lnTo>
                    <a:pt x="3669331" y="334327"/>
                  </a:lnTo>
                  <a:lnTo>
                    <a:pt x="3674723" y="344757"/>
                  </a:lnTo>
                  <a:lnTo>
                    <a:pt x="3680079" y="355092"/>
                  </a:lnTo>
                  <a:lnTo>
                    <a:pt x="3685365" y="365379"/>
                  </a:lnTo>
                  <a:lnTo>
                    <a:pt x="3705580" y="406499"/>
                  </a:lnTo>
                  <a:lnTo>
                    <a:pt x="3719956" y="436753"/>
                  </a:lnTo>
                  <a:lnTo>
                    <a:pt x="3724673" y="446659"/>
                  </a:lnTo>
                  <a:lnTo>
                    <a:pt x="3729307" y="456565"/>
                  </a:lnTo>
                  <a:lnTo>
                    <a:pt x="3733869" y="466471"/>
                  </a:lnTo>
                  <a:lnTo>
                    <a:pt x="3738372" y="476377"/>
                  </a:lnTo>
                  <a:lnTo>
                    <a:pt x="3738879" y="476377"/>
                  </a:lnTo>
                  <a:lnTo>
                    <a:pt x="3737022" y="422656"/>
                  </a:lnTo>
                  <a:lnTo>
                    <a:pt x="3736022" y="367125"/>
                  </a:lnTo>
                  <a:lnTo>
                    <a:pt x="3735831" y="331978"/>
                  </a:lnTo>
                  <a:lnTo>
                    <a:pt x="3735831" y="30734"/>
                  </a:lnTo>
                  <a:lnTo>
                    <a:pt x="3735831" y="27432"/>
                  </a:lnTo>
                  <a:lnTo>
                    <a:pt x="3736848" y="24384"/>
                  </a:lnTo>
                  <a:lnTo>
                    <a:pt x="3738879" y="21717"/>
                  </a:lnTo>
                  <a:lnTo>
                    <a:pt x="3740785" y="19177"/>
                  </a:lnTo>
                  <a:lnTo>
                    <a:pt x="3744087" y="16764"/>
                  </a:lnTo>
                  <a:lnTo>
                    <a:pt x="3748786" y="14859"/>
                  </a:lnTo>
                  <a:lnTo>
                    <a:pt x="3753357" y="12827"/>
                  </a:lnTo>
                  <a:lnTo>
                    <a:pt x="3787864" y="9471"/>
                  </a:lnTo>
                  <a:lnTo>
                    <a:pt x="3796411" y="9398"/>
                  </a:lnTo>
                  <a:close/>
                </a:path>
                <a:path w="4373880" h="665479">
                  <a:moveTo>
                    <a:pt x="2153285" y="8382"/>
                  </a:moveTo>
                  <a:lnTo>
                    <a:pt x="2198878" y="10033"/>
                  </a:lnTo>
                  <a:lnTo>
                    <a:pt x="2211324" y="13081"/>
                  </a:lnTo>
                  <a:lnTo>
                    <a:pt x="2216657" y="14859"/>
                  </a:lnTo>
                  <a:lnTo>
                    <a:pt x="2220595" y="17272"/>
                  </a:lnTo>
                  <a:lnTo>
                    <a:pt x="2223007" y="20320"/>
                  </a:lnTo>
                  <a:lnTo>
                    <a:pt x="2225548" y="23241"/>
                  </a:lnTo>
                  <a:lnTo>
                    <a:pt x="2301748" y="189484"/>
                  </a:lnTo>
                  <a:lnTo>
                    <a:pt x="2317178" y="225220"/>
                  </a:lnTo>
                  <a:lnTo>
                    <a:pt x="2332513" y="263620"/>
                  </a:lnTo>
                  <a:lnTo>
                    <a:pt x="2342896" y="290830"/>
                  </a:lnTo>
                  <a:lnTo>
                    <a:pt x="2343912" y="290830"/>
                  </a:lnTo>
                  <a:lnTo>
                    <a:pt x="2358288" y="251396"/>
                  </a:lnTo>
                  <a:lnTo>
                    <a:pt x="2373026" y="213947"/>
                  </a:lnTo>
                  <a:lnTo>
                    <a:pt x="2453131" y="33655"/>
                  </a:lnTo>
                  <a:lnTo>
                    <a:pt x="2454782" y="28448"/>
                  </a:lnTo>
                  <a:lnTo>
                    <a:pt x="2456815" y="24130"/>
                  </a:lnTo>
                  <a:lnTo>
                    <a:pt x="2459354" y="21082"/>
                  </a:lnTo>
                  <a:lnTo>
                    <a:pt x="2461768" y="17907"/>
                  </a:lnTo>
                  <a:lnTo>
                    <a:pt x="2505789" y="8651"/>
                  </a:lnTo>
                  <a:lnTo>
                    <a:pt x="2525014" y="8382"/>
                  </a:lnTo>
                  <a:lnTo>
                    <a:pt x="2538398" y="8455"/>
                  </a:lnTo>
                  <a:lnTo>
                    <a:pt x="2579370" y="10414"/>
                  </a:lnTo>
                  <a:lnTo>
                    <a:pt x="2590292" y="16129"/>
                  </a:lnTo>
                  <a:lnTo>
                    <a:pt x="2594102" y="19558"/>
                  </a:lnTo>
                  <a:lnTo>
                    <a:pt x="2581148" y="59944"/>
                  </a:lnTo>
                  <a:lnTo>
                    <a:pt x="2405379" y="409956"/>
                  </a:lnTo>
                  <a:lnTo>
                    <a:pt x="2405379" y="635762"/>
                  </a:lnTo>
                  <a:lnTo>
                    <a:pt x="2405379" y="639064"/>
                  </a:lnTo>
                  <a:lnTo>
                    <a:pt x="2404364" y="641985"/>
                  </a:lnTo>
                  <a:lnTo>
                    <a:pt x="2402204" y="644652"/>
                  </a:lnTo>
                  <a:lnTo>
                    <a:pt x="2400046" y="647319"/>
                  </a:lnTo>
                  <a:lnTo>
                    <a:pt x="2357247" y="656209"/>
                  </a:lnTo>
                  <a:lnTo>
                    <a:pt x="2339975" y="656590"/>
                  </a:lnTo>
                  <a:lnTo>
                    <a:pt x="2330707" y="656494"/>
                  </a:lnTo>
                  <a:lnTo>
                    <a:pt x="2288031" y="651129"/>
                  </a:lnTo>
                  <a:lnTo>
                    <a:pt x="2274443" y="639064"/>
                  </a:lnTo>
                  <a:lnTo>
                    <a:pt x="2274443" y="635762"/>
                  </a:lnTo>
                  <a:lnTo>
                    <a:pt x="2274443" y="409956"/>
                  </a:lnTo>
                  <a:lnTo>
                    <a:pt x="2098675" y="59944"/>
                  </a:lnTo>
                  <a:lnTo>
                    <a:pt x="2084704" y="24638"/>
                  </a:lnTo>
                  <a:lnTo>
                    <a:pt x="2085721" y="19558"/>
                  </a:lnTo>
                  <a:lnTo>
                    <a:pt x="2089530" y="16129"/>
                  </a:lnTo>
                  <a:lnTo>
                    <a:pt x="2093341" y="12573"/>
                  </a:lnTo>
                  <a:lnTo>
                    <a:pt x="2140402" y="8455"/>
                  </a:lnTo>
                  <a:lnTo>
                    <a:pt x="2153285" y="8382"/>
                  </a:lnTo>
                  <a:close/>
                </a:path>
                <a:path w="4373880" h="665479">
                  <a:moveTo>
                    <a:pt x="505333" y="8382"/>
                  </a:moveTo>
                  <a:lnTo>
                    <a:pt x="549656" y="10033"/>
                  </a:lnTo>
                  <a:lnTo>
                    <a:pt x="560832" y="12827"/>
                  </a:lnTo>
                  <a:lnTo>
                    <a:pt x="565531" y="14478"/>
                  </a:lnTo>
                  <a:lnTo>
                    <a:pt x="732155" y="528066"/>
                  </a:lnTo>
                  <a:lnTo>
                    <a:pt x="732663" y="528066"/>
                  </a:lnTo>
                  <a:lnTo>
                    <a:pt x="885951" y="35179"/>
                  </a:lnTo>
                  <a:lnTo>
                    <a:pt x="887349" y="29591"/>
                  </a:lnTo>
                  <a:lnTo>
                    <a:pt x="889000" y="25019"/>
                  </a:lnTo>
                  <a:lnTo>
                    <a:pt x="929054" y="8971"/>
                  </a:lnTo>
                  <a:lnTo>
                    <a:pt x="958469" y="8382"/>
                  </a:lnTo>
                  <a:lnTo>
                    <a:pt x="969256" y="8477"/>
                  </a:lnTo>
                  <a:lnTo>
                    <a:pt x="1008126" y="13208"/>
                  </a:lnTo>
                  <a:lnTo>
                    <a:pt x="1011301" y="17018"/>
                  </a:lnTo>
                  <a:lnTo>
                    <a:pt x="1014476" y="20828"/>
                  </a:lnTo>
                  <a:lnTo>
                    <a:pt x="1006601" y="60960"/>
                  </a:lnTo>
                  <a:lnTo>
                    <a:pt x="814959" y="630809"/>
                  </a:lnTo>
                  <a:lnTo>
                    <a:pt x="813308" y="636397"/>
                  </a:lnTo>
                  <a:lnTo>
                    <a:pt x="771271" y="655828"/>
                  </a:lnTo>
                  <a:lnTo>
                    <a:pt x="731138" y="656590"/>
                  </a:lnTo>
                  <a:lnTo>
                    <a:pt x="721570" y="656568"/>
                  </a:lnTo>
                  <a:lnTo>
                    <a:pt x="679704" y="655828"/>
                  </a:lnTo>
                  <a:lnTo>
                    <a:pt x="673100" y="655066"/>
                  </a:lnTo>
                  <a:lnTo>
                    <a:pt x="666496" y="654431"/>
                  </a:lnTo>
                  <a:lnTo>
                    <a:pt x="640080" y="639953"/>
                  </a:lnTo>
                  <a:lnTo>
                    <a:pt x="638556" y="637159"/>
                  </a:lnTo>
                  <a:lnTo>
                    <a:pt x="637159" y="633603"/>
                  </a:lnTo>
                  <a:lnTo>
                    <a:pt x="635888" y="629285"/>
                  </a:lnTo>
                  <a:lnTo>
                    <a:pt x="444754" y="59944"/>
                  </a:lnTo>
                  <a:lnTo>
                    <a:pt x="436753" y="24765"/>
                  </a:lnTo>
                  <a:lnTo>
                    <a:pt x="438404" y="19558"/>
                  </a:lnTo>
                  <a:lnTo>
                    <a:pt x="442468" y="16129"/>
                  </a:lnTo>
                  <a:lnTo>
                    <a:pt x="446659" y="12573"/>
                  </a:lnTo>
                  <a:lnTo>
                    <a:pt x="492660" y="8455"/>
                  </a:lnTo>
                  <a:lnTo>
                    <a:pt x="505333" y="8382"/>
                  </a:lnTo>
                  <a:close/>
                </a:path>
                <a:path w="4373880" h="665479">
                  <a:moveTo>
                    <a:pt x="2916554" y="0"/>
                  </a:moveTo>
                  <a:lnTo>
                    <a:pt x="2985230" y="4794"/>
                  </a:lnTo>
                  <a:lnTo>
                    <a:pt x="3045332" y="19304"/>
                  </a:lnTo>
                  <a:lnTo>
                    <a:pt x="3096577" y="43894"/>
                  </a:lnTo>
                  <a:lnTo>
                    <a:pt x="3138678" y="78867"/>
                  </a:lnTo>
                  <a:lnTo>
                    <a:pt x="3171507" y="124317"/>
                  </a:lnTo>
                  <a:lnTo>
                    <a:pt x="3195193" y="180340"/>
                  </a:lnTo>
                  <a:lnTo>
                    <a:pt x="3209544" y="247189"/>
                  </a:lnTo>
                  <a:lnTo>
                    <a:pt x="3214370" y="324993"/>
                  </a:lnTo>
                  <a:lnTo>
                    <a:pt x="3213129" y="363928"/>
                  </a:lnTo>
                  <a:lnTo>
                    <a:pt x="3203172" y="435417"/>
                  </a:lnTo>
                  <a:lnTo>
                    <a:pt x="3183310" y="498330"/>
                  </a:lnTo>
                  <a:lnTo>
                    <a:pt x="3153783" y="551809"/>
                  </a:lnTo>
                  <a:lnTo>
                    <a:pt x="3114607" y="595622"/>
                  </a:lnTo>
                  <a:lnTo>
                    <a:pt x="3066117" y="629150"/>
                  </a:lnTo>
                  <a:lnTo>
                    <a:pt x="3008344" y="652079"/>
                  </a:lnTo>
                  <a:lnTo>
                    <a:pt x="2941478" y="663648"/>
                  </a:lnTo>
                  <a:lnTo>
                    <a:pt x="2904617" y="665099"/>
                  </a:lnTo>
                  <a:lnTo>
                    <a:pt x="2868300" y="663862"/>
                  </a:lnTo>
                  <a:lnTo>
                    <a:pt x="2802907" y="654008"/>
                  </a:lnTo>
                  <a:lnTo>
                    <a:pt x="2747063" y="634317"/>
                  </a:lnTo>
                  <a:lnTo>
                    <a:pt x="2700529" y="604408"/>
                  </a:lnTo>
                  <a:lnTo>
                    <a:pt x="2663289" y="564139"/>
                  </a:lnTo>
                  <a:lnTo>
                    <a:pt x="2635388" y="513034"/>
                  </a:lnTo>
                  <a:lnTo>
                    <a:pt x="2616795" y="450901"/>
                  </a:lnTo>
                  <a:lnTo>
                    <a:pt x="2607460" y="377455"/>
                  </a:lnTo>
                  <a:lnTo>
                    <a:pt x="2606294" y="336423"/>
                  </a:lnTo>
                  <a:lnTo>
                    <a:pt x="2607532" y="298442"/>
                  </a:lnTo>
                  <a:lnTo>
                    <a:pt x="2617438" y="228338"/>
                  </a:lnTo>
                  <a:lnTo>
                    <a:pt x="2637299" y="166235"/>
                  </a:lnTo>
                  <a:lnTo>
                    <a:pt x="2666878" y="113276"/>
                  </a:lnTo>
                  <a:lnTo>
                    <a:pt x="2706002" y="69746"/>
                  </a:lnTo>
                  <a:lnTo>
                    <a:pt x="2754528" y="36218"/>
                  </a:lnTo>
                  <a:lnTo>
                    <a:pt x="2812345" y="13073"/>
                  </a:lnTo>
                  <a:lnTo>
                    <a:pt x="2879453" y="1452"/>
                  </a:lnTo>
                  <a:lnTo>
                    <a:pt x="2916554" y="0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652771" y="2286000"/>
            <a:ext cx="0" cy="2286000"/>
          </a:xfrm>
          <a:custGeom>
            <a:avLst/>
            <a:gdLst/>
            <a:ahLst/>
            <a:cxnLst/>
            <a:rect l="l" t="t" r="r" b="b"/>
            <a:pathLst>
              <a:path w="0" h="2286000">
                <a:moveTo>
                  <a:pt x="0" y="0"/>
                </a:moveTo>
                <a:lnTo>
                  <a:pt x="0" y="2286000"/>
                </a:lnTo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292597" y="1551178"/>
            <a:ext cx="5288915" cy="333057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240029" marR="5080" indent="-227329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  <a:tab pos="1829435" algn="l"/>
              </a:tabLst>
            </a:pP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4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4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dirty="0" sz="2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highly</a:t>
            </a:r>
            <a:r>
              <a:rPr dirty="0" sz="24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dense 	earthquake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	areas</a:t>
            </a:r>
            <a:r>
              <a:rPr dirty="0" sz="24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dirty="0" sz="2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dirty="0" sz="24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earthquake?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Clr>
                <a:srgbClr val="FFFFFF"/>
              </a:buClr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59435" indent="-227329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4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4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2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seismic</a:t>
            </a:r>
            <a:r>
              <a:rPr dirty="0" sz="24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regions</a:t>
            </a:r>
            <a:r>
              <a:rPr dirty="0" sz="24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r>
              <a:rPr dirty="0" sz="240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methods?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  <a:buClr>
                <a:srgbClr val="FFFFFF"/>
              </a:buClr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33020" indent="-227329">
              <a:lnSpc>
                <a:spcPts val="259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r>
              <a:rPr dirty="0" sz="2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classify</a:t>
            </a:r>
            <a:r>
              <a:rPr dirty="0" sz="24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earthquakes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2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4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characteristics?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014158" y="2586101"/>
            <a:ext cx="3071495" cy="630555"/>
            <a:chOff x="1014158" y="2586101"/>
            <a:chExt cx="3071495" cy="63055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604" y="2595372"/>
              <a:ext cx="3062478" cy="62102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158" y="2586101"/>
              <a:ext cx="3040316" cy="59944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120317" y="3411728"/>
            <a:ext cx="2802255" cy="628015"/>
            <a:chOff x="1120317" y="3411728"/>
            <a:chExt cx="2802255" cy="62801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9283" y="3421380"/>
              <a:ext cx="2792729" cy="61798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317" y="3411728"/>
              <a:ext cx="2770073" cy="596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76" y="1543811"/>
            <a:ext cx="4611624" cy="383895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86966" y="799211"/>
            <a:ext cx="1465580" cy="477520"/>
            <a:chOff x="1386966" y="799211"/>
            <a:chExt cx="1465580" cy="47752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5983" y="807720"/>
              <a:ext cx="1456181" cy="46862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6966" y="799211"/>
              <a:ext cx="1435100" cy="44653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356352" y="1769491"/>
            <a:ext cx="6722109" cy="307340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299085" marR="599440" indent="-287020">
              <a:lnSpc>
                <a:spcPts val="2390"/>
              </a:lnSpc>
              <a:spcBef>
                <a:spcPts val="19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Depth:</a:t>
            </a:r>
            <a:r>
              <a:rPr dirty="0" sz="2000" spc="-4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seismology,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depth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earthquake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occurs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depth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focus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focal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depth.</a:t>
            </a:r>
            <a:endParaRPr sz="2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2335"/>
              </a:spcBef>
              <a:tabLst>
                <a:tab pos="2152015" algn="l"/>
                <a:tab pos="5633720" algn="l"/>
              </a:tabLst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Shallow</a:t>
            </a:r>
            <a:r>
              <a:rPr dirty="0" sz="2000" spc="4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dirty="0" sz="20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“&lt;50”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	Intermediate</a:t>
            </a:r>
            <a:r>
              <a:rPr dirty="0" sz="2000" spc="4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“50-300”</a:t>
            </a:r>
            <a:r>
              <a:rPr dirty="0" sz="2000" spc="4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Deep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	“300-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700”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2000">
              <a:latin typeface="Times New Roman"/>
              <a:cs typeface="Times New Roman"/>
            </a:endParaRPr>
          </a:p>
          <a:p>
            <a:pPr marL="299085" marR="156210" indent="-287020">
              <a:lnSpc>
                <a:spcPct val="998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 b="1">
                <a:solidFill>
                  <a:srgbClr val="FFFFFF"/>
                </a:solidFill>
                <a:latin typeface="Times New Roman"/>
                <a:cs typeface="Times New Roman"/>
              </a:rPr>
              <a:t>Mag:</a:t>
            </a:r>
            <a:r>
              <a:rPr dirty="0" sz="2000" spc="-6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Earthquake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magnitude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measure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“size,”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amplitude,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seismic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waves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generated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earthquake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recorded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seismographs.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measured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Richter</a:t>
            </a:r>
            <a:r>
              <a:rPr dirty="0" sz="20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scale.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173217" y="1381505"/>
            <a:ext cx="0" cy="4362450"/>
          </a:xfrm>
          <a:custGeom>
            <a:avLst/>
            <a:gdLst/>
            <a:ahLst/>
            <a:cxnLst/>
            <a:rect l="l" t="t" r="r" b="b"/>
            <a:pathLst>
              <a:path w="0" h="4362450">
                <a:moveTo>
                  <a:pt x="0" y="0"/>
                </a:moveTo>
                <a:lnTo>
                  <a:pt x="0" y="4362450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53580" y="222504"/>
            <a:ext cx="1427480" cy="502284"/>
            <a:chOff x="353580" y="222504"/>
            <a:chExt cx="1427480" cy="50228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11" y="231660"/>
              <a:ext cx="1418082" cy="49300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580" y="222504"/>
              <a:ext cx="1395971" cy="471551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959864" y="211074"/>
            <a:ext cx="1388110" cy="513715"/>
            <a:chOff x="1959864" y="211074"/>
            <a:chExt cx="1388110" cy="51371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9008" y="219456"/>
              <a:ext cx="1378458" cy="50520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9864" y="211074"/>
              <a:ext cx="1355852" cy="482981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9744" y="1040891"/>
            <a:ext cx="4308348" cy="258775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4264" y="1040891"/>
            <a:ext cx="4728972" cy="258775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9744" y="4117847"/>
            <a:ext cx="4308348" cy="258622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84264" y="4117847"/>
            <a:ext cx="4728972" cy="25862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193540" y="488441"/>
            <a:ext cx="2526665" cy="513715"/>
            <a:chOff x="4193540" y="488441"/>
            <a:chExt cx="2526665" cy="513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1668" y="496823"/>
              <a:ext cx="2518410" cy="50520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3540" y="488441"/>
              <a:ext cx="2495804" cy="48285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993139" y="1928240"/>
            <a:ext cx="9182735" cy="2962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695" algn="l"/>
              </a:tabLst>
            </a:pP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GIS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2400" spc="-10" b="1">
                <a:solidFill>
                  <a:srgbClr val="E8EAEC"/>
                </a:solidFill>
                <a:latin typeface="Calibri"/>
                <a:cs typeface="Calibri"/>
              </a:rPr>
              <a:t>Geographic</a:t>
            </a:r>
            <a:r>
              <a:rPr dirty="0" sz="2400" spc="-35" b="1">
                <a:solidFill>
                  <a:srgbClr val="E8EAEC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E8EAEC"/>
                </a:solidFill>
                <a:latin typeface="Calibri"/>
                <a:cs typeface="Calibri"/>
              </a:rPr>
              <a:t>information</a:t>
            </a:r>
            <a:r>
              <a:rPr dirty="0" sz="2400" spc="-40" b="1">
                <a:solidFill>
                  <a:srgbClr val="E8EAEC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E8EAEC"/>
                </a:solidFill>
                <a:latin typeface="Calibri"/>
                <a:cs typeface="Calibri"/>
              </a:rPr>
              <a:t>system):</a:t>
            </a:r>
            <a:endParaRPr sz="2400">
              <a:latin typeface="Calibri"/>
              <a:cs typeface="Calibri"/>
            </a:endParaRPr>
          </a:p>
          <a:p>
            <a:pPr lvl="1" marL="527685" marR="5080" indent="-287020">
              <a:lnSpc>
                <a:spcPct val="115100"/>
              </a:lnSpc>
              <a:spcBef>
                <a:spcPts val="2685"/>
              </a:spcBef>
              <a:buChar char="•"/>
              <a:tabLst>
                <a:tab pos="527685" algn="l"/>
                <a:tab pos="596265" algn="l"/>
              </a:tabLst>
            </a:pPr>
            <a:r>
              <a:rPr dirty="0" sz="2400">
                <a:solidFill>
                  <a:srgbClr val="E8EAEC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domain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GIS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comprises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competent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enough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capture,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store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as well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as analyse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and display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geospatial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data,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spatial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relationships</a:t>
            </a:r>
            <a:r>
              <a:rPr dirty="0" sz="24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various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patterns.</a:t>
            </a:r>
            <a:endParaRPr sz="2400">
              <a:latin typeface="Times New Roman"/>
              <a:cs typeface="Times New Roman"/>
            </a:endParaRPr>
          </a:p>
          <a:p>
            <a:pPr lvl="1" marL="584200" marR="535940" indent="-342900">
              <a:lnSpc>
                <a:spcPct val="114999"/>
              </a:lnSpc>
              <a:spcBef>
                <a:spcPts val="994"/>
              </a:spcBef>
              <a:buFont typeface="Arial"/>
              <a:buChar char="•"/>
              <a:tabLst>
                <a:tab pos="584200" algn="l"/>
              </a:tabLst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GIS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technology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utmost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importance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visualizing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spatial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infrastructure.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56360" y="865886"/>
            <a:ext cx="939800" cy="488315"/>
            <a:chOff x="1356360" y="865886"/>
            <a:chExt cx="939800" cy="4883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504" y="874788"/>
              <a:ext cx="930402" cy="47928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360" y="865886"/>
              <a:ext cx="909066" cy="45783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4591" y="2039492"/>
            <a:ext cx="25463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Overlay</a:t>
            </a:r>
            <a:r>
              <a:rPr dirty="0" spc="-125"/>
              <a:t> </a:t>
            </a:r>
            <a:r>
              <a:rPr dirty="0" spc="-10"/>
              <a:t>Analysis: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64591" y="2746629"/>
            <a:ext cx="2515870" cy="36849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102870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0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ArcGIS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visualize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Firstly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plotted earthquake</a:t>
            </a:r>
            <a:r>
              <a:rPr dirty="0" sz="20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points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ocean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2000">
              <a:latin typeface="Calibri"/>
              <a:cs typeface="Calibri"/>
            </a:endParaRPr>
          </a:p>
          <a:p>
            <a:pPr marL="299085" marR="327660" indent="-287020">
              <a:lnSpc>
                <a:spcPct val="100000"/>
              </a:lnSpc>
              <a:spcBef>
                <a:spcPts val="24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plotted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seismic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plates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active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volcano coordinates.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305555" y="1837944"/>
            <a:ext cx="0" cy="4876800"/>
          </a:xfrm>
          <a:custGeom>
            <a:avLst/>
            <a:gdLst/>
            <a:ahLst/>
            <a:cxnLst/>
            <a:rect l="l" t="t" r="r" b="b"/>
            <a:pathLst>
              <a:path w="0" h="4876800">
                <a:moveTo>
                  <a:pt x="0" y="0"/>
                </a:moveTo>
                <a:lnTo>
                  <a:pt x="0" y="4876800"/>
                </a:lnTo>
              </a:path>
            </a:pathLst>
          </a:custGeom>
          <a:ln w="1270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3357371" y="1645920"/>
            <a:ext cx="8781415" cy="4876800"/>
            <a:chOff x="3357371" y="1645920"/>
            <a:chExt cx="8781415" cy="487680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7371" y="1645920"/>
              <a:ext cx="8781288" cy="4876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5467" y="1837944"/>
              <a:ext cx="7365492" cy="39243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44783" y="1869948"/>
              <a:ext cx="646176" cy="646176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19717" y="542162"/>
            <a:ext cx="173227" cy="17335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10318" y="818896"/>
            <a:ext cx="173227" cy="17322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10318" y="1094739"/>
            <a:ext cx="173227" cy="173227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729343" y="469519"/>
            <a:ext cx="17513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Earthquake</a:t>
            </a:r>
            <a:r>
              <a:rPr dirty="0" sz="18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points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Seismic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plates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Active</a:t>
            </a:r>
            <a:r>
              <a:rPr dirty="0" sz="18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Volcano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56360" y="865886"/>
            <a:ext cx="939800" cy="488315"/>
            <a:chOff x="1356360" y="865886"/>
            <a:chExt cx="939800" cy="4883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504" y="874788"/>
              <a:ext cx="930402" cy="47928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360" y="865886"/>
              <a:ext cx="909066" cy="45783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7291" y="2039492"/>
            <a:ext cx="25679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/>
              <a:t>Hotspot</a:t>
            </a:r>
            <a:r>
              <a:rPr dirty="0" spc="-105"/>
              <a:t> </a:t>
            </a:r>
            <a:r>
              <a:rPr dirty="0" spc="-10"/>
              <a:t>Analysis: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64591" y="2472308"/>
            <a:ext cx="2719070" cy="3684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299085" marR="129539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figure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highly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areas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showed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red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colour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lowly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areas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blue.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second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figure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highly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areas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showed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white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colour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lowly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areas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black.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305555" y="1837944"/>
            <a:ext cx="0" cy="4876800"/>
          </a:xfrm>
          <a:custGeom>
            <a:avLst/>
            <a:gdLst/>
            <a:ahLst/>
            <a:cxnLst/>
            <a:rect l="l" t="t" r="r" b="b"/>
            <a:pathLst>
              <a:path w="0" h="4876800">
                <a:moveTo>
                  <a:pt x="0" y="0"/>
                </a:moveTo>
                <a:lnTo>
                  <a:pt x="0" y="4876800"/>
                </a:lnTo>
              </a:path>
            </a:pathLst>
          </a:custGeom>
          <a:ln w="1270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6320" y="289559"/>
            <a:ext cx="6202680" cy="288188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46320" y="3686555"/>
            <a:ext cx="6202680" cy="290779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82756" y="6067044"/>
            <a:ext cx="646176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1"/>
            <a:ext cx="12191999" cy="6856473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26237" y="328675"/>
            <a:ext cx="5507355" cy="629285"/>
            <a:chOff x="326237" y="328675"/>
            <a:chExt cx="5507355" cy="62928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79" y="336803"/>
              <a:ext cx="5497830" cy="62103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237" y="328675"/>
              <a:ext cx="5475884" cy="597408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359" y="1331975"/>
            <a:ext cx="3584448" cy="261518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31291" y="4093845"/>
            <a:ext cx="3914140" cy="1155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Alfred</a:t>
            </a:r>
            <a:r>
              <a:rPr dirty="0" sz="20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Wegner</a:t>
            </a:r>
            <a:r>
              <a:rPr dirty="0" sz="20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(1880-</a:t>
            </a:r>
            <a:r>
              <a:rPr dirty="0" sz="2000" spc="-20" b="1">
                <a:solidFill>
                  <a:srgbClr val="FFFFFF"/>
                </a:solidFill>
                <a:latin typeface="Calibri"/>
                <a:cs typeface="Calibri"/>
              </a:rPr>
              <a:t>1930)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217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“The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Origin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Continents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Oceans”</a:t>
            </a:r>
            <a:endParaRPr sz="1800">
              <a:latin typeface="Calibri"/>
              <a:cs typeface="Calibri"/>
            </a:endParaRPr>
          </a:p>
          <a:p>
            <a:pPr marL="4318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--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1912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22391" y="1146047"/>
            <a:ext cx="6248400" cy="402793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012305" y="5302377"/>
            <a:ext cx="33534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Tectonic</a:t>
            </a:r>
            <a:r>
              <a:rPr dirty="0" sz="20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Plates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dirty="0" sz="20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Lithosphere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2025-03-04T13:00:02Z</dcterms:created>
  <dcterms:modified xsi:type="dcterms:W3CDTF">2025-03-04T13:00:02Z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2025-03-04T00:00:00Z</vt:filetime>
  </property>
  <property fmtid="{D5CDD505-2E9C-101B-9397-08002B2CF9AE}" pid="3" name="LastSaved">
    <vt:filetime>2025-03-04T00:00:00Z</vt:filetime>
  </property>
  <property fmtid="{D5CDD505-2E9C-101B-9397-08002B2CF9AE}" pid="4" name="Producer">
    <vt:lpwstr>3-Heights(TM) PDF Security Shell 4.8.25.2 (http://www.pdf-tools.com)</vt:lpwstr>
  </property>
</Properties>
</file>